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58" r:id="rId4"/>
    <p:sldId id="259" r:id="rId5"/>
    <p:sldId id="260" r:id="rId6"/>
    <p:sldId id="269" r:id="rId7"/>
    <p:sldId id="270" r:id="rId8"/>
    <p:sldId id="261" r:id="rId9"/>
    <p:sldId id="262" r:id="rId10"/>
    <p:sldId id="264" r:id="rId11"/>
    <p:sldId id="265" r:id="rId12"/>
    <p:sldId id="266" r:id="rId13"/>
    <p:sldId id="268" r:id="rId14"/>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1CE82E-FC9F-4923-A643-EDF34DA01266}" v="8" dt="2024-05-11T17:44:53.3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Dominic" userId="65093fbbe055d3d0" providerId="LiveId" clId="{F51CE82E-FC9F-4923-A643-EDF34DA01266}"/>
    <pc:docChg chg="undo custSel addSld delSld modSld modNotesMaster">
      <pc:chgData name="Daniel Dominic" userId="65093fbbe055d3d0" providerId="LiveId" clId="{F51CE82E-FC9F-4923-A643-EDF34DA01266}" dt="2024-05-11T17:45:32.938" v="1770" actId="1076"/>
      <pc:docMkLst>
        <pc:docMk/>
      </pc:docMkLst>
      <pc:sldChg chg="addSp delSp modSp mod setBg">
        <pc:chgData name="Daniel Dominic" userId="65093fbbe055d3d0" providerId="LiveId" clId="{F51CE82E-FC9F-4923-A643-EDF34DA01266}" dt="2024-05-10T22:32:19.493" v="1644" actId="120"/>
        <pc:sldMkLst>
          <pc:docMk/>
          <pc:sldMk cId="2822875189" sldId="258"/>
        </pc:sldMkLst>
        <pc:spChg chg="mod">
          <ac:chgData name="Daniel Dominic" userId="65093fbbe055d3d0" providerId="LiveId" clId="{F51CE82E-FC9F-4923-A643-EDF34DA01266}" dt="2024-05-10T22:32:04.177" v="1639" actId="122"/>
          <ac:spMkLst>
            <pc:docMk/>
            <pc:sldMk cId="2822875189" sldId="258"/>
            <ac:spMk id="2" creationId="{8E0479DC-453E-A9B6-95BB-18C8CDE83469}"/>
          </ac:spMkLst>
        </pc:spChg>
        <pc:spChg chg="mod">
          <ac:chgData name="Daniel Dominic" userId="65093fbbe055d3d0" providerId="LiveId" clId="{F51CE82E-FC9F-4923-A643-EDF34DA01266}" dt="2024-05-10T22:32:19.493" v="1644" actId="120"/>
          <ac:spMkLst>
            <pc:docMk/>
            <pc:sldMk cId="2822875189" sldId="258"/>
            <ac:spMk id="3" creationId="{34F6AE79-2EE4-5F38-8F72-CA29829C7519}"/>
          </ac:spMkLst>
        </pc:spChg>
        <pc:spChg chg="add del">
          <ac:chgData name="Daniel Dominic" userId="65093fbbe055d3d0" providerId="LiveId" clId="{F51CE82E-FC9F-4923-A643-EDF34DA01266}" dt="2024-05-10T22:22:28.955" v="1616" actId="26606"/>
          <ac:spMkLst>
            <pc:docMk/>
            <pc:sldMk cId="2822875189" sldId="258"/>
            <ac:spMk id="9" creationId="{310135D4-D3A1-4556-B91B-4A12069D4231}"/>
          </ac:spMkLst>
        </pc:spChg>
        <pc:spChg chg="add del">
          <ac:chgData name="Daniel Dominic" userId="65093fbbe055d3d0" providerId="LiveId" clId="{F51CE82E-FC9F-4923-A643-EDF34DA01266}" dt="2024-05-10T22:22:28.955" v="1616" actId="26606"/>
          <ac:spMkLst>
            <pc:docMk/>
            <pc:sldMk cId="2822875189" sldId="258"/>
            <ac:spMk id="11" creationId="{A9CCD9CD-49AE-3D3E-923B-81ECD3FBF75F}"/>
          </ac:spMkLst>
        </pc:spChg>
        <pc:spChg chg="add del">
          <ac:chgData name="Daniel Dominic" userId="65093fbbe055d3d0" providerId="LiveId" clId="{F51CE82E-FC9F-4923-A643-EDF34DA01266}" dt="2024-05-10T22:22:28.626" v="1615" actId="26606"/>
          <ac:spMkLst>
            <pc:docMk/>
            <pc:sldMk cId="2822875189" sldId="258"/>
            <ac:spMk id="16" creationId="{310135D4-D3A1-4556-B91B-4A12069D4231}"/>
          </ac:spMkLst>
        </pc:spChg>
        <pc:spChg chg="add del">
          <ac:chgData name="Daniel Dominic" userId="65093fbbe055d3d0" providerId="LiveId" clId="{F51CE82E-FC9F-4923-A643-EDF34DA01266}" dt="2024-05-10T22:22:28.626" v="1615" actId="26606"/>
          <ac:spMkLst>
            <pc:docMk/>
            <pc:sldMk cId="2822875189" sldId="258"/>
            <ac:spMk id="18" creationId="{A9CCD9CD-49AE-3D3E-923B-81ECD3FBF75F}"/>
          </ac:spMkLst>
        </pc:spChg>
        <pc:spChg chg="add del">
          <ac:chgData name="Daniel Dominic" userId="65093fbbe055d3d0" providerId="LiveId" clId="{F51CE82E-FC9F-4923-A643-EDF34DA01266}" dt="2024-05-10T22:30:52.984" v="1630" actId="26606"/>
          <ac:spMkLst>
            <pc:docMk/>
            <pc:sldMk cId="2822875189" sldId="258"/>
            <ac:spMk id="20" creationId="{7A875D55-4A80-43E9-38F6-27E3664939B0}"/>
          </ac:spMkLst>
        </pc:spChg>
        <pc:spChg chg="add del">
          <ac:chgData name="Daniel Dominic" userId="65093fbbe055d3d0" providerId="LiveId" clId="{F51CE82E-FC9F-4923-A643-EDF34DA01266}" dt="2024-05-10T22:30:52.984" v="1630" actId="26606"/>
          <ac:spMkLst>
            <pc:docMk/>
            <pc:sldMk cId="2822875189" sldId="258"/>
            <ac:spMk id="21" creationId="{3D572980-FB84-8C29-1FAC-FAC5ECE29A39}"/>
          </ac:spMkLst>
        </pc:spChg>
        <pc:spChg chg="add">
          <ac:chgData name="Daniel Dominic" userId="65093fbbe055d3d0" providerId="LiveId" clId="{F51CE82E-FC9F-4923-A643-EDF34DA01266}" dt="2024-05-10T22:30:52.984" v="1630" actId="26606"/>
          <ac:spMkLst>
            <pc:docMk/>
            <pc:sldMk cId="2822875189" sldId="258"/>
            <ac:spMk id="23" creationId="{B797DE5A-DA89-0A80-C73D-8DCE1A3E2B33}"/>
          </ac:spMkLst>
        </pc:spChg>
        <pc:spChg chg="add del">
          <ac:chgData name="Daniel Dominic" userId="65093fbbe055d3d0" providerId="LiveId" clId="{F51CE82E-FC9F-4923-A643-EDF34DA01266}" dt="2024-05-10T22:24:18.624" v="1625" actId="26606"/>
          <ac:spMkLst>
            <pc:docMk/>
            <pc:sldMk cId="2822875189" sldId="258"/>
            <ac:spMk id="26" creationId="{5E5473D2-DD46-DFAF-84EC-264D6CE58B94}"/>
          </ac:spMkLst>
        </pc:spChg>
        <pc:picChg chg="mod">
          <ac:chgData name="Daniel Dominic" userId="65093fbbe055d3d0" providerId="LiveId" clId="{F51CE82E-FC9F-4923-A643-EDF34DA01266}" dt="2024-05-10T22:30:52.984" v="1630" actId="26606"/>
          <ac:picMkLst>
            <pc:docMk/>
            <pc:sldMk cId="2822875189" sldId="258"/>
            <ac:picMk id="5" creationId="{A6125D5E-4E20-F81F-631A-F4272A531E88}"/>
          </ac:picMkLst>
        </pc:picChg>
      </pc:sldChg>
      <pc:sldChg chg="modNotesTx">
        <pc:chgData name="Daniel Dominic" userId="65093fbbe055d3d0" providerId="LiveId" clId="{F51CE82E-FC9F-4923-A643-EDF34DA01266}" dt="2024-05-08T22:30:00.545" v="190" actId="20577"/>
        <pc:sldMkLst>
          <pc:docMk/>
          <pc:sldMk cId="3279601866" sldId="260"/>
        </pc:sldMkLst>
      </pc:sldChg>
      <pc:sldChg chg="addSp delSp modSp mod modNotesTx">
        <pc:chgData name="Daniel Dominic" userId="65093fbbe055d3d0" providerId="LiveId" clId="{F51CE82E-FC9F-4923-A643-EDF34DA01266}" dt="2024-05-11T16:13:10.426" v="1722" actId="26606"/>
        <pc:sldMkLst>
          <pc:docMk/>
          <pc:sldMk cId="648699213" sldId="261"/>
        </pc:sldMkLst>
        <pc:spChg chg="mod ord">
          <ac:chgData name="Daniel Dominic" userId="65093fbbe055d3d0" providerId="LiveId" clId="{F51CE82E-FC9F-4923-A643-EDF34DA01266}" dt="2024-05-11T16:13:10.426" v="1722" actId="26606"/>
          <ac:spMkLst>
            <pc:docMk/>
            <pc:sldMk cId="648699213" sldId="261"/>
            <ac:spMk id="2" creationId="{AD610DFB-2642-0B98-467E-7E8F47B1E48C}"/>
          </ac:spMkLst>
        </pc:spChg>
        <pc:spChg chg="del">
          <ac:chgData name="Daniel Dominic" userId="65093fbbe055d3d0" providerId="LiveId" clId="{F51CE82E-FC9F-4923-A643-EDF34DA01266}" dt="2024-05-11T16:12:56.615" v="1720" actId="26606"/>
          <ac:spMkLst>
            <pc:docMk/>
            <pc:sldMk cId="648699213" sldId="261"/>
            <ac:spMk id="27" creationId="{80B98925-0550-1AFB-C1DC-02792400FB71}"/>
          </ac:spMkLst>
        </pc:spChg>
        <pc:spChg chg="add del">
          <ac:chgData name="Daniel Dominic" userId="65093fbbe055d3d0" providerId="LiveId" clId="{F51CE82E-FC9F-4923-A643-EDF34DA01266}" dt="2024-05-11T16:13:10.426" v="1722" actId="26606"/>
          <ac:spMkLst>
            <pc:docMk/>
            <pc:sldMk cId="648699213" sldId="261"/>
            <ac:spMk id="32" creationId="{7A875D55-4A80-43E9-38F6-27E3664939B0}"/>
          </ac:spMkLst>
        </pc:spChg>
        <pc:spChg chg="add del">
          <ac:chgData name="Daniel Dominic" userId="65093fbbe055d3d0" providerId="LiveId" clId="{F51CE82E-FC9F-4923-A643-EDF34DA01266}" dt="2024-05-11T16:13:10.426" v="1722" actId="26606"/>
          <ac:spMkLst>
            <pc:docMk/>
            <pc:sldMk cId="648699213" sldId="261"/>
            <ac:spMk id="34" creationId="{3D572980-FB84-8C29-1FAC-FAC5ECE29A39}"/>
          </ac:spMkLst>
        </pc:spChg>
        <pc:spChg chg="add">
          <ac:chgData name="Daniel Dominic" userId="65093fbbe055d3d0" providerId="LiveId" clId="{F51CE82E-FC9F-4923-A643-EDF34DA01266}" dt="2024-05-11T16:13:10.426" v="1722" actId="26606"/>
          <ac:spMkLst>
            <pc:docMk/>
            <pc:sldMk cId="648699213" sldId="261"/>
            <ac:spMk id="39" creationId="{80B98925-0550-1AFB-C1DC-02792400FB71}"/>
          </ac:spMkLst>
        </pc:spChg>
        <pc:picChg chg="mod">
          <ac:chgData name="Daniel Dominic" userId="65093fbbe055d3d0" providerId="LiveId" clId="{F51CE82E-FC9F-4923-A643-EDF34DA01266}" dt="2024-05-11T16:13:10.426" v="1722" actId="26606"/>
          <ac:picMkLst>
            <pc:docMk/>
            <pc:sldMk cId="648699213" sldId="261"/>
            <ac:picMk id="6" creationId="{94D63904-EF57-D9F4-F4C4-5B68DB22F20B}"/>
          </ac:picMkLst>
        </pc:picChg>
      </pc:sldChg>
      <pc:sldChg chg="modNotesTx">
        <pc:chgData name="Daniel Dominic" userId="65093fbbe055d3d0" providerId="LiveId" clId="{F51CE82E-FC9F-4923-A643-EDF34DA01266}" dt="2024-05-08T22:41:55.460" v="1157" actId="20577"/>
        <pc:sldMkLst>
          <pc:docMk/>
          <pc:sldMk cId="3760148621" sldId="262"/>
        </pc:sldMkLst>
      </pc:sldChg>
      <pc:sldChg chg="del">
        <pc:chgData name="Daniel Dominic" userId="65093fbbe055d3d0" providerId="LiveId" clId="{F51CE82E-FC9F-4923-A643-EDF34DA01266}" dt="2024-05-08T22:39:04.230" v="863" actId="47"/>
        <pc:sldMkLst>
          <pc:docMk/>
          <pc:sldMk cId="1311135934" sldId="263"/>
        </pc:sldMkLst>
      </pc:sldChg>
      <pc:sldChg chg="modSp mod modNotesTx">
        <pc:chgData name="Daniel Dominic" userId="65093fbbe055d3d0" providerId="LiveId" clId="{F51CE82E-FC9F-4923-A643-EDF34DA01266}" dt="2024-05-08T22:32:35.416" v="315" actId="20577"/>
        <pc:sldMkLst>
          <pc:docMk/>
          <pc:sldMk cId="3283984199" sldId="264"/>
        </pc:sldMkLst>
        <pc:spChg chg="mod">
          <ac:chgData name="Daniel Dominic" userId="65093fbbe055d3d0" providerId="LiveId" clId="{F51CE82E-FC9F-4923-A643-EDF34DA01266}" dt="2024-05-08T22:31:27.707" v="222" actId="20577"/>
          <ac:spMkLst>
            <pc:docMk/>
            <pc:sldMk cId="3283984199" sldId="264"/>
            <ac:spMk id="26" creationId="{F4D6ACAA-0EAA-431D-813E-8E43C2A05C45}"/>
          </ac:spMkLst>
        </pc:spChg>
      </pc:sldChg>
      <pc:sldChg chg="modNotesTx">
        <pc:chgData name="Daniel Dominic" userId="65093fbbe055d3d0" providerId="LiveId" clId="{F51CE82E-FC9F-4923-A643-EDF34DA01266}" dt="2024-05-08T22:45:22.151" v="1611" actId="20577"/>
        <pc:sldMkLst>
          <pc:docMk/>
          <pc:sldMk cId="2870714007" sldId="265"/>
        </pc:sldMkLst>
      </pc:sldChg>
      <pc:sldChg chg="del">
        <pc:chgData name="Daniel Dominic" userId="65093fbbe055d3d0" providerId="LiveId" clId="{F51CE82E-FC9F-4923-A643-EDF34DA01266}" dt="2024-05-08T22:20:37.163" v="0" actId="47"/>
        <pc:sldMkLst>
          <pc:docMk/>
          <pc:sldMk cId="787417540" sldId="267"/>
        </pc:sldMkLst>
      </pc:sldChg>
      <pc:sldChg chg="addSp modSp mod">
        <pc:chgData name="Daniel Dominic" userId="65093fbbe055d3d0" providerId="LiveId" clId="{F51CE82E-FC9F-4923-A643-EDF34DA01266}" dt="2024-05-11T17:45:32.938" v="1770" actId="1076"/>
        <pc:sldMkLst>
          <pc:docMk/>
          <pc:sldMk cId="2554515501" sldId="268"/>
        </pc:sldMkLst>
        <pc:spChg chg="add mod">
          <ac:chgData name="Daniel Dominic" userId="65093fbbe055d3d0" providerId="LiveId" clId="{F51CE82E-FC9F-4923-A643-EDF34DA01266}" dt="2024-05-11T17:45:32.938" v="1770" actId="1076"/>
          <ac:spMkLst>
            <pc:docMk/>
            <pc:sldMk cId="2554515501" sldId="268"/>
            <ac:spMk id="3" creationId="{8356A99F-D658-8838-3669-556758E3A4C3}"/>
          </ac:spMkLst>
        </pc:spChg>
      </pc:sldChg>
      <pc:sldChg chg="addSp delSp modSp new mod setBg">
        <pc:chgData name="Daniel Dominic" userId="65093fbbe055d3d0" providerId="LiveId" clId="{F51CE82E-FC9F-4923-A643-EDF34DA01266}" dt="2024-05-11T16:11:00.713" v="1688" actId="26606"/>
        <pc:sldMkLst>
          <pc:docMk/>
          <pc:sldMk cId="2118874783" sldId="269"/>
        </pc:sldMkLst>
        <pc:spChg chg="mod">
          <ac:chgData name="Daniel Dominic" userId="65093fbbe055d3d0" providerId="LiveId" clId="{F51CE82E-FC9F-4923-A643-EDF34DA01266}" dt="2024-05-11T16:11:00.713" v="1688" actId="26606"/>
          <ac:spMkLst>
            <pc:docMk/>
            <pc:sldMk cId="2118874783" sldId="269"/>
            <ac:spMk id="2" creationId="{6DDFB786-F5C1-2031-902D-97186EF07C8E}"/>
          </ac:spMkLst>
        </pc:spChg>
        <pc:spChg chg="del mod">
          <ac:chgData name="Daniel Dominic" userId="65093fbbe055d3d0" providerId="LiveId" clId="{F51CE82E-FC9F-4923-A643-EDF34DA01266}" dt="2024-05-11T16:10:41.742" v="1683" actId="478"/>
          <ac:spMkLst>
            <pc:docMk/>
            <pc:sldMk cId="2118874783" sldId="269"/>
            <ac:spMk id="3" creationId="{BAF56E1A-A47F-45F0-624D-6A6FBAD38184}"/>
          </ac:spMkLst>
        </pc:spChg>
        <pc:spChg chg="add del">
          <ac:chgData name="Daniel Dominic" userId="65093fbbe055d3d0" providerId="LiveId" clId="{F51CE82E-FC9F-4923-A643-EDF34DA01266}" dt="2024-05-11T16:11:00.713" v="1688" actId="26606"/>
          <ac:spMkLst>
            <pc:docMk/>
            <pc:sldMk cId="2118874783" sldId="269"/>
            <ac:spMk id="10" creationId="{D1BA7680-B1FB-4B6B-2155-45DD5D6C4CF8}"/>
          </ac:spMkLst>
        </pc:spChg>
        <pc:spChg chg="add del">
          <ac:chgData name="Daniel Dominic" userId="65093fbbe055d3d0" providerId="LiveId" clId="{F51CE82E-FC9F-4923-A643-EDF34DA01266}" dt="2024-05-11T16:11:00.713" v="1688" actId="26606"/>
          <ac:spMkLst>
            <pc:docMk/>
            <pc:sldMk cId="2118874783" sldId="269"/>
            <ac:spMk id="12" creationId="{A9CCD9CD-49AE-3D3E-923B-81ECD3FBF75F}"/>
          </ac:spMkLst>
        </pc:spChg>
        <pc:spChg chg="add del">
          <ac:chgData name="Daniel Dominic" userId="65093fbbe055d3d0" providerId="LiveId" clId="{F51CE82E-FC9F-4923-A643-EDF34DA01266}" dt="2024-05-11T16:10:54.221" v="1685" actId="26606"/>
          <ac:spMkLst>
            <pc:docMk/>
            <pc:sldMk cId="2118874783" sldId="269"/>
            <ac:spMk id="17" creationId="{B797DE5A-DA89-0A80-C73D-8DCE1A3E2B33}"/>
          </ac:spMkLst>
        </pc:spChg>
        <pc:spChg chg="add del">
          <ac:chgData name="Daniel Dominic" userId="65093fbbe055d3d0" providerId="LiveId" clId="{F51CE82E-FC9F-4923-A643-EDF34DA01266}" dt="2024-05-11T16:11:00.713" v="1687" actId="26606"/>
          <ac:spMkLst>
            <pc:docMk/>
            <pc:sldMk cId="2118874783" sldId="269"/>
            <ac:spMk id="19" creationId="{A9CCD9CD-49AE-3D3E-923B-81ECD3FBF75F}"/>
          </ac:spMkLst>
        </pc:spChg>
        <pc:spChg chg="add del">
          <ac:chgData name="Daniel Dominic" userId="65093fbbe055d3d0" providerId="LiveId" clId="{F51CE82E-FC9F-4923-A643-EDF34DA01266}" dt="2024-05-11T16:11:00.713" v="1687" actId="26606"/>
          <ac:spMkLst>
            <pc:docMk/>
            <pc:sldMk cId="2118874783" sldId="269"/>
            <ac:spMk id="20" creationId="{310135D4-D3A1-4556-B91B-4A12069D4231}"/>
          </ac:spMkLst>
        </pc:spChg>
        <pc:spChg chg="add">
          <ac:chgData name="Daniel Dominic" userId="65093fbbe055d3d0" providerId="LiveId" clId="{F51CE82E-FC9F-4923-A643-EDF34DA01266}" dt="2024-05-11T16:11:00.713" v="1688" actId="26606"/>
          <ac:spMkLst>
            <pc:docMk/>
            <pc:sldMk cId="2118874783" sldId="269"/>
            <ac:spMk id="22" creationId="{5E5473D2-DD46-DFAF-84EC-264D6CE58B94}"/>
          </ac:spMkLst>
        </pc:spChg>
        <pc:picChg chg="add mod ord">
          <ac:chgData name="Daniel Dominic" userId="65093fbbe055d3d0" providerId="LiveId" clId="{F51CE82E-FC9F-4923-A643-EDF34DA01266}" dt="2024-05-11T16:11:00.713" v="1688" actId="26606"/>
          <ac:picMkLst>
            <pc:docMk/>
            <pc:sldMk cId="2118874783" sldId="269"/>
            <ac:picMk id="5" creationId="{FCD09396-1823-FF72-37FF-A837963E855D}"/>
          </ac:picMkLst>
        </pc:picChg>
        <pc:picChg chg="add del mod">
          <ac:chgData name="Daniel Dominic" userId="65093fbbe055d3d0" providerId="LiveId" clId="{F51CE82E-FC9F-4923-A643-EDF34DA01266}" dt="2024-05-11T16:09:49.216" v="1672" actId="478"/>
          <ac:picMkLst>
            <pc:docMk/>
            <pc:sldMk cId="2118874783" sldId="269"/>
            <ac:picMk id="7" creationId="{9DDD089A-8A19-6564-C30A-97F982D31642}"/>
          </ac:picMkLst>
        </pc:picChg>
        <pc:picChg chg="add del mod">
          <ac:chgData name="Daniel Dominic" userId="65093fbbe055d3d0" providerId="LiveId" clId="{F51CE82E-FC9F-4923-A643-EDF34DA01266}" dt="2024-05-11T16:10:08.656" v="1676" actId="478"/>
          <ac:picMkLst>
            <pc:docMk/>
            <pc:sldMk cId="2118874783" sldId="269"/>
            <ac:picMk id="9" creationId="{7016B23C-C9EB-FDB2-A528-6B4DD6231E37}"/>
          </ac:picMkLst>
        </pc:picChg>
        <pc:picChg chg="add del mod">
          <ac:chgData name="Daniel Dominic" userId="65093fbbe055d3d0" providerId="LiveId" clId="{F51CE82E-FC9F-4923-A643-EDF34DA01266}" dt="2024-05-11T16:10:24.026" v="1681" actId="478"/>
          <ac:picMkLst>
            <pc:docMk/>
            <pc:sldMk cId="2118874783" sldId="269"/>
            <ac:picMk id="11" creationId="{34EBFD0A-ACF9-6E7D-77C4-F042A2AF79A0}"/>
          </ac:picMkLst>
        </pc:picChg>
      </pc:sldChg>
      <pc:sldChg chg="addSp delSp modSp new mod setBg setClrOvrMap">
        <pc:chgData name="Daniel Dominic" userId="65093fbbe055d3d0" providerId="LiveId" clId="{F51CE82E-FC9F-4923-A643-EDF34DA01266}" dt="2024-05-11T16:13:46.755" v="1729" actId="26606"/>
        <pc:sldMkLst>
          <pc:docMk/>
          <pc:sldMk cId="1734574779" sldId="270"/>
        </pc:sldMkLst>
        <pc:spChg chg="mod ord">
          <ac:chgData name="Daniel Dominic" userId="65093fbbe055d3d0" providerId="LiveId" clId="{F51CE82E-FC9F-4923-A643-EDF34DA01266}" dt="2024-05-11T16:13:46.755" v="1729" actId="26606"/>
          <ac:spMkLst>
            <pc:docMk/>
            <pc:sldMk cId="1734574779" sldId="270"/>
            <ac:spMk id="2" creationId="{6937647A-EED0-6200-273A-41ED1C5ABAA3}"/>
          </ac:spMkLst>
        </pc:spChg>
        <pc:spChg chg="del mod">
          <ac:chgData name="Daniel Dominic" userId="65093fbbe055d3d0" providerId="LiveId" clId="{F51CE82E-FC9F-4923-A643-EDF34DA01266}" dt="2024-05-11T16:13:24.431" v="1724" actId="478"/>
          <ac:spMkLst>
            <pc:docMk/>
            <pc:sldMk cId="1734574779" sldId="270"/>
            <ac:spMk id="3" creationId="{D50E648D-C878-D9DA-7735-8FA08B05591D}"/>
          </ac:spMkLst>
        </pc:spChg>
        <pc:spChg chg="add del">
          <ac:chgData name="Daniel Dominic" userId="65093fbbe055d3d0" providerId="LiveId" clId="{F51CE82E-FC9F-4923-A643-EDF34DA01266}" dt="2024-05-11T16:13:03.750" v="1721" actId="26606"/>
          <ac:spMkLst>
            <pc:docMk/>
            <pc:sldMk cId="1734574779" sldId="270"/>
            <ac:spMk id="10" creationId="{80B98925-0550-1AFB-C1DC-02792400FB71}"/>
          </ac:spMkLst>
        </pc:spChg>
        <pc:spChg chg="add del">
          <ac:chgData name="Daniel Dominic" userId="65093fbbe055d3d0" providerId="LiveId" clId="{F51CE82E-FC9F-4923-A643-EDF34DA01266}" dt="2024-05-11T16:13:03.750" v="1721" actId="26606"/>
          <ac:spMkLst>
            <pc:docMk/>
            <pc:sldMk cId="1734574779" sldId="270"/>
            <ac:spMk id="12" creationId="{0CCA9273-E74E-A306-1F74-BEF9EDA30500}"/>
          </ac:spMkLst>
        </pc:spChg>
        <pc:spChg chg="add del">
          <ac:chgData name="Daniel Dominic" userId="65093fbbe055d3d0" providerId="LiveId" clId="{F51CE82E-FC9F-4923-A643-EDF34DA01266}" dt="2024-05-11T16:13:17.640" v="1723" actId="26606"/>
          <ac:spMkLst>
            <pc:docMk/>
            <pc:sldMk cId="1734574779" sldId="270"/>
            <ac:spMk id="17" creationId="{ED587E41-605C-A8E4-8BA5-0E0B3797C9AA}"/>
          </ac:spMkLst>
        </pc:spChg>
        <pc:spChg chg="add del">
          <ac:chgData name="Daniel Dominic" userId="65093fbbe055d3d0" providerId="LiveId" clId="{F51CE82E-FC9F-4923-A643-EDF34DA01266}" dt="2024-05-11T16:13:17.640" v="1723" actId="26606"/>
          <ac:spMkLst>
            <pc:docMk/>
            <pc:sldMk cId="1734574779" sldId="270"/>
            <ac:spMk id="19" creationId="{EBD48A03-0DF9-3063-CB15-1BC2AEC79F1C}"/>
          </ac:spMkLst>
        </pc:spChg>
        <pc:spChg chg="add del">
          <ac:chgData name="Daniel Dominic" userId="65093fbbe055d3d0" providerId="LiveId" clId="{F51CE82E-FC9F-4923-A643-EDF34DA01266}" dt="2024-05-11T16:13:46.755" v="1729" actId="26606"/>
          <ac:spMkLst>
            <pc:docMk/>
            <pc:sldMk cId="1734574779" sldId="270"/>
            <ac:spMk id="24" creationId="{9B65F7F7-2FCE-8F01-53DE-15C39342BE99}"/>
          </ac:spMkLst>
        </pc:spChg>
        <pc:spChg chg="add del">
          <ac:chgData name="Daniel Dominic" userId="65093fbbe055d3d0" providerId="LiveId" clId="{F51CE82E-FC9F-4923-A643-EDF34DA01266}" dt="2024-05-11T16:13:37.611" v="1726" actId="26606"/>
          <ac:spMkLst>
            <pc:docMk/>
            <pc:sldMk cId="1734574779" sldId="270"/>
            <ac:spMk id="29" creationId="{87B4472A-332B-71E5-8009-33841E7C3F0B}"/>
          </ac:spMkLst>
        </pc:spChg>
        <pc:spChg chg="add del">
          <ac:chgData name="Daniel Dominic" userId="65093fbbe055d3d0" providerId="LiveId" clId="{F51CE82E-FC9F-4923-A643-EDF34DA01266}" dt="2024-05-11T16:13:46.755" v="1728" actId="26606"/>
          <ac:spMkLst>
            <pc:docMk/>
            <pc:sldMk cId="1734574779" sldId="270"/>
            <ac:spMk id="31" creationId="{5E5473D2-DD46-DFAF-84EC-264D6CE58B94}"/>
          </ac:spMkLst>
        </pc:spChg>
        <pc:spChg chg="add">
          <ac:chgData name="Daniel Dominic" userId="65093fbbe055d3d0" providerId="LiveId" clId="{F51CE82E-FC9F-4923-A643-EDF34DA01266}" dt="2024-05-11T16:13:46.755" v="1729" actId="26606"/>
          <ac:spMkLst>
            <pc:docMk/>
            <pc:sldMk cId="1734574779" sldId="270"/>
            <ac:spMk id="33" creationId="{ED587E41-605C-A8E4-8BA5-0E0B3797C9AA}"/>
          </ac:spMkLst>
        </pc:spChg>
        <pc:spChg chg="add">
          <ac:chgData name="Daniel Dominic" userId="65093fbbe055d3d0" providerId="LiveId" clId="{F51CE82E-FC9F-4923-A643-EDF34DA01266}" dt="2024-05-11T16:13:46.755" v="1729" actId="26606"/>
          <ac:spMkLst>
            <pc:docMk/>
            <pc:sldMk cId="1734574779" sldId="270"/>
            <ac:spMk id="34" creationId="{EBD48A03-0DF9-3063-CB15-1BC2AEC79F1C}"/>
          </ac:spMkLst>
        </pc:spChg>
        <pc:picChg chg="add mod ord">
          <ac:chgData name="Daniel Dominic" userId="65093fbbe055d3d0" providerId="LiveId" clId="{F51CE82E-FC9F-4923-A643-EDF34DA01266}" dt="2024-05-11T16:13:46.755" v="1729" actId="26606"/>
          <ac:picMkLst>
            <pc:docMk/>
            <pc:sldMk cId="1734574779" sldId="270"/>
            <ac:picMk id="5" creationId="{9716F3CD-5A5B-F5D1-2E42-1060C2BE1079}"/>
          </ac:picMkLst>
        </pc:picChg>
      </pc:sldChg>
      <pc:sldChg chg="new del">
        <pc:chgData name="Daniel Dominic" userId="65093fbbe055d3d0" providerId="LiveId" clId="{F51CE82E-FC9F-4923-A643-EDF34DA01266}" dt="2024-05-11T16:12:02.707" v="1690" actId="2696"/>
        <pc:sldMkLst>
          <pc:docMk/>
          <pc:sldMk cId="2146588155" sldId="27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3D45DD-CF27-404F-818E-89539CCCFA86}"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D750D613-212B-4AF7-9F07-34B308D6EAB0}">
      <dgm:prSet/>
      <dgm:spPr/>
      <dgm:t>
        <a:bodyPr/>
        <a:lstStyle/>
        <a:p>
          <a:pPr algn="l"/>
          <a:r>
            <a:rPr lang="en-US"/>
            <a:t>Winter (February, March, and April) </a:t>
          </a:r>
        </a:p>
      </dgm:t>
    </dgm:pt>
    <dgm:pt modelId="{194F1CD7-4BF4-4469-917C-7CD0C3423A4C}" type="parTrans" cxnId="{429CD959-AC64-4F31-9901-24BD2DBBD090}">
      <dgm:prSet/>
      <dgm:spPr/>
      <dgm:t>
        <a:bodyPr/>
        <a:lstStyle/>
        <a:p>
          <a:pPr algn="l"/>
          <a:endParaRPr lang="en-US"/>
        </a:p>
      </dgm:t>
    </dgm:pt>
    <dgm:pt modelId="{AAE7BAA8-A8F3-4D8A-8434-FAD610EDF04F}" type="sibTrans" cxnId="{429CD959-AC64-4F31-9901-24BD2DBBD090}">
      <dgm:prSet/>
      <dgm:spPr/>
      <dgm:t>
        <a:bodyPr/>
        <a:lstStyle/>
        <a:p>
          <a:pPr algn="l"/>
          <a:endParaRPr lang="en-US"/>
        </a:p>
      </dgm:t>
    </dgm:pt>
    <dgm:pt modelId="{EFE1CF7B-2850-4262-BC6F-B1F59E58C220}">
      <dgm:prSet/>
      <dgm:spPr/>
      <dgm:t>
        <a:bodyPr/>
        <a:lstStyle/>
        <a:p>
          <a:pPr algn="l"/>
          <a:r>
            <a:rPr lang="en-US"/>
            <a:t>Ornamental Grasses cut in February</a:t>
          </a:r>
        </a:p>
      </dgm:t>
    </dgm:pt>
    <dgm:pt modelId="{5A37C439-BF76-4F7C-9A08-57044E186047}" type="parTrans" cxnId="{B07FC6EF-356D-4AE3-BAA4-4FDE45196257}">
      <dgm:prSet/>
      <dgm:spPr/>
      <dgm:t>
        <a:bodyPr/>
        <a:lstStyle/>
        <a:p>
          <a:pPr algn="l"/>
          <a:endParaRPr lang="en-US"/>
        </a:p>
      </dgm:t>
    </dgm:pt>
    <dgm:pt modelId="{1F0F12D2-E775-416F-B34E-6491E9AC3962}" type="sibTrans" cxnId="{B07FC6EF-356D-4AE3-BAA4-4FDE45196257}">
      <dgm:prSet/>
      <dgm:spPr/>
      <dgm:t>
        <a:bodyPr/>
        <a:lstStyle/>
        <a:p>
          <a:pPr algn="l"/>
          <a:endParaRPr lang="en-US"/>
        </a:p>
      </dgm:t>
    </dgm:pt>
    <dgm:pt modelId="{7B202E02-43DF-479F-8B74-7CA08A594FCD}">
      <dgm:prSet/>
      <dgm:spPr/>
      <dgm:t>
        <a:bodyPr/>
        <a:lstStyle/>
        <a:p>
          <a:pPr algn="l"/>
          <a:r>
            <a:rPr lang="en-US"/>
            <a:t>Turf aerated in March</a:t>
          </a:r>
        </a:p>
      </dgm:t>
    </dgm:pt>
    <dgm:pt modelId="{AD05E615-D08D-472B-8146-A396796D6DE5}" type="parTrans" cxnId="{17AC5E89-E6B6-4BF4-B59D-D5BE924FC3A4}">
      <dgm:prSet/>
      <dgm:spPr/>
      <dgm:t>
        <a:bodyPr/>
        <a:lstStyle/>
        <a:p>
          <a:pPr algn="l"/>
          <a:endParaRPr lang="en-US"/>
        </a:p>
      </dgm:t>
    </dgm:pt>
    <dgm:pt modelId="{C0FFFC2F-FD50-44D1-B0A7-37C42A543E75}" type="sibTrans" cxnId="{17AC5E89-E6B6-4BF4-B59D-D5BE924FC3A4}">
      <dgm:prSet/>
      <dgm:spPr/>
      <dgm:t>
        <a:bodyPr/>
        <a:lstStyle/>
        <a:p>
          <a:pPr algn="l"/>
          <a:endParaRPr lang="en-US"/>
        </a:p>
      </dgm:t>
    </dgm:pt>
    <dgm:pt modelId="{A4CB3AC5-797E-43F7-BAC3-0BE49177D0B7}">
      <dgm:prSet/>
      <dgm:spPr/>
      <dgm:t>
        <a:bodyPr/>
        <a:lstStyle/>
        <a:p>
          <a:pPr algn="l"/>
          <a:r>
            <a:rPr lang="en-US"/>
            <a:t>Preemergent, weed and feed applied in April</a:t>
          </a:r>
        </a:p>
      </dgm:t>
    </dgm:pt>
    <dgm:pt modelId="{4EE08557-A5E5-450B-BC37-6211C90F908A}" type="parTrans" cxnId="{77FD5EEC-F34D-4878-AEF1-EEB36285CB07}">
      <dgm:prSet/>
      <dgm:spPr/>
      <dgm:t>
        <a:bodyPr/>
        <a:lstStyle/>
        <a:p>
          <a:pPr algn="l"/>
          <a:endParaRPr lang="en-US"/>
        </a:p>
      </dgm:t>
    </dgm:pt>
    <dgm:pt modelId="{CC2A9297-3C0B-4606-9DC3-BE27424A933A}" type="sibTrans" cxnId="{77FD5EEC-F34D-4878-AEF1-EEB36285CB07}">
      <dgm:prSet/>
      <dgm:spPr/>
      <dgm:t>
        <a:bodyPr/>
        <a:lstStyle/>
        <a:p>
          <a:pPr algn="l"/>
          <a:endParaRPr lang="en-US"/>
        </a:p>
      </dgm:t>
    </dgm:pt>
    <dgm:pt modelId="{27350C90-FC4C-4876-BCEB-3F19DCFFB420}">
      <dgm:prSet/>
      <dgm:spPr/>
      <dgm:t>
        <a:bodyPr/>
        <a:lstStyle/>
        <a:p>
          <a:pPr algn="l"/>
          <a:r>
            <a:rPr lang="en-US"/>
            <a:t>Irrigation system checked</a:t>
          </a:r>
        </a:p>
      </dgm:t>
    </dgm:pt>
    <dgm:pt modelId="{248FB6E5-516E-4C7C-8B75-7DD9DA8B8F50}" type="parTrans" cxnId="{2553AC89-9F58-41A5-9DC3-76CF8CA858D1}">
      <dgm:prSet/>
      <dgm:spPr/>
      <dgm:t>
        <a:bodyPr/>
        <a:lstStyle/>
        <a:p>
          <a:pPr algn="l"/>
          <a:endParaRPr lang="en-US"/>
        </a:p>
      </dgm:t>
    </dgm:pt>
    <dgm:pt modelId="{8A203918-60C1-4219-85E4-D2D54D60D295}" type="sibTrans" cxnId="{2553AC89-9F58-41A5-9DC3-76CF8CA858D1}">
      <dgm:prSet/>
      <dgm:spPr/>
      <dgm:t>
        <a:bodyPr/>
        <a:lstStyle/>
        <a:p>
          <a:pPr algn="l"/>
          <a:endParaRPr lang="en-US"/>
        </a:p>
      </dgm:t>
    </dgm:pt>
    <dgm:pt modelId="{FD288EA6-D1C1-42FB-B7A3-04BD7B88856A}">
      <dgm:prSet/>
      <dgm:spPr/>
      <dgm:t>
        <a:bodyPr/>
        <a:lstStyle/>
        <a:p>
          <a:pPr algn="l"/>
          <a:r>
            <a:rPr lang="en-US"/>
            <a:t>Winter watering of trees as needed</a:t>
          </a:r>
        </a:p>
      </dgm:t>
    </dgm:pt>
    <dgm:pt modelId="{C43340A7-BA5C-49C6-AFBC-EA7C9D1B2B0C}" type="parTrans" cxnId="{A526B468-49FF-446A-8243-5CEA5E17C91D}">
      <dgm:prSet/>
      <dgm:spPr/>
      <dgm:t>
        <a:bodyPr/>
        <a:lstStyle/>
        <a:p>
          <a:pPr algn="l"/>
          <a:endParaRPr lang="en-US"/>
        </a:p>
      </dgm:t>
    </dgm:pt>
    <dgm:pt modelId="{311ADEDB-287D-4FAF-9761-852A08AB9788}" type="sibTrans" cxnId="{A526B468-49FF-446A-8243-5CEA5E17C91D}">
      <dgm:prSet/>
      <dgm:spPr/>
      <dgm:t>
        <a:bodyPr/>
        <a:lstStyle/>
        <a:p>
          <a:pPr algn="l"/>
          <a:endParaRPr lang="en-US"/>
        </a:p>
      </dgm:t>
    </dgm:pt>
    <dgm:pt modelId="{354AAD15-22DF-4101-8B74-2EC1A708B6FB}">
      <dgm:prSet/>
      <dgm:spPr/>
      <dgm:t>
        <a:bodyPr/>
        <a:lstStyle/>
        <a:p>
          <a:pPr algn="l"/>
          <a:r>
            <a:rPr lang="en-US"/>
            <a:t>Spring</a:t>
          </a:r>
        </a:p>
      </dgm:t>
    </dgm:pt>
    <dgm:pt modelId="{94807E1A-E6C0-4A2B-83E0-3E156AEE6731}" type="parTrans" cxnId="{8EF157D8-80C8-4F12-BDE7-E6621ED7F38B}">
      <dgm:prSet/>
      <dgm:spPr/>
      <dgm:t>
        <a:bodyPr/>
        <a:lstStyle/>
        <a:p>
          <a:pPr algn="l"/>
          <a:endParaRPr lang="en-US"/>
        </a:p>
      </dgm:t>
    </dgm:pt>
    <dgm:pt modelId="{253C5060-D0AA-43F9-B39E-99A135F34A77}" type="sibTrans" cxnId="{8EF157D8-80C8-4F12-BDE7-E6621ED7F38B}">
      <dgm:prSet/>
      <dgm:spPr/>
      <dgm:t>
        <a:bodyPr/>
        <a:lstStyle/>
        <a:p>
          <a:pPr algn="l"/>
          <a:endParaRPr lang="en-US"/>
        </a:p>
      </dgm:t>
    </dgm:pt>
    <dgm:pt modelId="{AEB87D62-8476-4DCF-B700-047C29D38F77}">
      <dgm:prSet/>
      <dgm:spPr/>
      <dgm:t>
        <a:bodyPr/>
        <a:lstStyle/>
        <a:p>
          <a:pPr algn="l"/>
          <a:r>
            <a:rPr lang="en-US"/>
            <a:t>Replace evergreens identified the previous year.</a:t>
          </a:r>
        </a:p>
      </dgm:t>
    </dgm:pt>
    <dgm:pt modelId="{7B0F43A9-EB4B-4FAD-A9BB-2B0A1909EEB3}" type="parTrans" cxnId="{143C46BF-6D86-4ACE-B604-0FE5039BE595}">
      <dgm:prSet/>
      <dgm:spPr/>
      <dgm:t>
        <a:bodyPr/>
        <a:lstStyle/>
        <a:p>
          <a:pPr algn="l"/>
          <a:endParaRPr lang="en-US"/>
        </a:p>
      </dgm:t>
    </dgm:pt>
    <dgm:pt modelId="{42D1B057-E980-48C3-B0BD-91CC37498A6B}" type="sibTrans" cxnId="{143C46BF-6D86-4ACE-B604-0FE5039BE595}">
      <dgm:prSet/>
      <dgm:spPr/>
      <dgm:t>
        <a:bodyPr/>
        <a:lstStyle/>
        <a:p>
          <a:pPr algn="l"/>
          <a:endParaRPr lang="en-US"/>
        </a:p>
      </dgm:t>
    </dgm:pt>
    <dgm:pt modelId="{65E6F515-DDE3-4AFD-89E6-386050E97FC1}">
      <dgm:prSet/>
      <dgm:spPr/>
      <dgm:t>
        <a:bodyPr/>
        <a:lstStyle/>
        <a:p>
          <a:pPr algn="l"/>
          <a:r>
            <a:rPr lang="en-US"/>
            <a:t>Repair beds identified the previous year for repair</a:t>
          </a:r>
        </a:p>
      </dgm:t>
    </dgm:pt>
    <dgm:pt modelId="{43CE5573-6030-4F48-B4E7-751ABC83D18D}" type="parTrans" cxnId="{62054A0A-856A-430F-9562-227241B6DA8E}">
      <dgm:prSet/>
      <dgm:spPr/>
      <dgm:t>
        <a:bodyPr/>
        <a:lstStyle/>
        <a:p>
          <a:pPr algn="l"/>
          <a:endParaRPr lang="en-US"/>
        </a:p>
      </dgm:t>
    </dgm:pt>
    <dgm:pt modelId="{4451C380-3C44-4428-9087-4A73624FC780}" type="sibTrans" cxnId="{62054A0A-856A-430F-9562-227241B6DA8E}">
      <dgm:prSet/>
      <dgm:spPr/>
      <dgm:t>
        <a:bodyPr/>
        <a:lstStyle/>
        <a:p>
          <a:pPr algn="l"/>
          <a:endParaRPr lang="en-US"/>
        </a:p>
      </dgm:t>
    </dgm:pt>
    <dgm:pt modelId="{A0E84EBB-B591-4DC6-8B00-5658357DADBB}">
      <dgm:prSet/>
      <dgm:spPr/>
      <dgm:t>
        <a:bodyPr/>
        <a:lstStyle/>
        <a:p>
          <a:pPr algn="l"/>
          <a:r>
            <a:rPr lang="en-US"/>
            <a:t>Summer</a:t>
          </a:r>
        </a:p>
      </dgm:t>
    </dgm:pt>
    <dgm:pt modelId="{4411021F-01A7-424F-8BD9-CCE6F061A051}" type="parTrans" cxnId="{D54498F5-6FE5-4A76-A331-E96DBED6DBA9}">
      <dgm:prSet/>
      <dgm:spPr/>
      <dgm:t>
        <a:bodyPr/>
        <a:lstStyle/>
        <a:p>
          <a:pPr algn="l"/>
          <a:endParaRPr lang="en-US"/>
        </a:p>
      </dgm:t>
    </dgm:pt>
    <dgm:pt modelId="{6ECA2E3D-6E49-489B-BF62-79C5BF410F58}" type="sibTrans" cxnId="{D54498F5-6FE5-4A76-A331-E96DBED6DBA9}">
      <dgm:prSet/>
      <dgm:spPr/>
      <dgm:t>
        <a:bodyPr/>
        <a:lstStyle/>
        <a:p>
          <a:pPr algn="l"/>
          <a:endParaRPr lang="en-US"/>
        </a:p>
      </dgm:t>
    </dgm:pt>
    <dgm:pt modelId="{F91677C6-4672-4918-B50B-4076B5ACE157}">
      <dgm:prSet/>
      <dgm:spPr/>
      <dgm:t>
        <a:bodyPr/>
        <a:lstStyle/>
        <a:p>
          <a:pPr algn="l"/>
          <a:r>
            <a:rPr lang="en-US"/>
            <a:t>Identify deciduous tress for replacement or remediation for fall</a:t>
          </a:r>
        </a:p>
      </dgm:t>
    </dgm:pt>
    <dgm:pt modelId="{7843C568-60AF-466F-AE4A-ED7646595E6D}" type="parTrans" cxnId="{43D87FE1-3824-45B7-A96C-3B30C48B50C1}">
      <dgm:prSet/>
      <dgm:spPr/>
      <dgm:t>
        <a:bodyPr/>
        <a:lstStyle/>
        <a:p>
          <a:pPr algn="l"/>
          <a:endParaRPr lang="en-US"/>
        </a:p>
      </dgm:t>
    </dgm:pt>
    <dgm:pt modelId="{3590512F-AA98-4EB6-A08F-7C6765E10737}" type="sibTrans" cxnId="{43D87FE1-3824-45B7-A96C-3B30C48B50C1}">
      <dgm:prSet/>
      <dgm:spPr/>
      <dgm:t>
        <a:bodyPr/>
        <a:lstStyle/>
        <a:p>
          <a:pPr algn="l"/>
          <a:endParaRPr lang="en-US"/>
        </a:p>
      </dgm:t>
    </dgm:pt>
    <dgm:pt modelId="{DB6CE7A1-73C2-424B-9A43-6EA9635CFCD5}">
      <dgm:prSet/>
      <dgm:spPr/>
      <dgm:t>
        <a:bodyPr/>
        <a:lstStyle/>
        <a:p>
          <a:pPr algn="l"/>
          <a:r>
            <a:rPr lang="en-US" dirty="0"/>
            <a:t>Identify rock beds to remediate in the spring of the next year.</a:t>
          </a:r>
        </a:p>
      </dgm:t>
    </dgm:pt>
    <dgm:pt modelId="{96E67292-147E-48A6-B7D8-B44162E35B6C}" type="parTrans" cxnId="{A20830E8-33C8-4C8D-9AC7-C3327FD278B4}">
      <dgm:prSet/>
      <dgm:spPr/>
      <dgm:t>
        <a:bodyPr/>
        <a:lstStyle/>
        <a:p>
          <a:pPr algn="l"/>
          <a:endParaRPr lang="en-US"/>
        </a:p>
      </dgm:t>
    </dgm:pt>
    <dgm:pt modelId="{0D973514-6D19-4D1A-B94E-EDAFF6B11008}" type="sibTrans" cxnId="{A20830E8-33C8-4C8D-9AC7-C3327FD278B4}">
      <dgm:prSet/>
      <dgm:spPr/>
      <dgm:t>
        <a:bodyPr/>
        <a:lstStyle/>
        <a:p>
          <a:pPr algn="l"/>
          <a:endParaRPr lang="en-US"/>
        </a:p>
      </dgm:t>
    </dgm:pt>
    <dgm:pt modelId="{82E0A214-1EF4-4515-BA56-1155B5D39108}">
      <dgm:prSet/>
      <dgm:spPr/>
      <dgm:t>
        <a:bodyPr/>
        <a:lstStyle/>
        <a:p>
          <a:pPr algn="l"/>
          <a:r>
            <a:rPr lang="en-US" dirty="0"/>
            <a:t>Fall</a:t>
          </a:r>
        </a:p>
      </dgm:t>
    </dgm:pt>
    <dgm:pt modelId="{AB40A5E1-CD9F-4B47-8A0A-1043CBAD8AD5}" type="parTrans" cxnId="{416D532E-54E0-4A5B-979F-F91C449AD096}">
      <dgm:prSet/>
      <dgm:spPr/>
      <dgm:t>
        <a:bodyPr/>
        <a:lstStyle/>
        <a:p>
          <a:pPr algn="l"/>
          <a:endParaRPr lang="en-US"/>
        </a:p>
      </dgm:t>
    </dgm:pt>
    <dgm:pt modelId="{E885699A-145D-4E3B-915D-715C4BA33C30}" type="sibTrans" cxnId="{416D532E-54E0-4A5B-979F-F91C449AD096}">
      <dgm:prSet/>
      <dgm:spPr/>
      <dgm:t>
        <a:bodyPr/>
        <a:lstStyle/>
        <a:p>
          <a:pPr algn="l"/>
          <a:endParaRPr lang="en-US"/>
        </a:p>
      </dgm:t>
    </dgm:pt>
    <dgm:pt modelId="{FA0794F2-4010-4C90-B1A3-B6CF1CD30A40}">
      <dgm:prSet/>
      <dgm:spPr/>
      <dgm:t>
        <a:bodyPr/>
        <a:lstStyle/>
        <a:p>
          <a:pPr algn="l"/>
          <a:r>
            <a:rPr lang="en-US" dirty="0"/>
            <a:t>Replace or remediate deciduous trees identified in the summer</a:t>
          </a:r>
        </a:p>
      </dgm:t>
    </dgm:pt>
    <dgm:pt modelId="{E7219480-C811-4D73-A595-A45A7F0D2846}" type="parTrans" cxnId="{93CC125A-BD28-4E30-B15A-C14D636F56A1}">
      <dgm:prSet/>
      <dgm:spPr/>
      <dgm:t>
        <a:bodyPr/>
        <a:lstStyle/>
        <a:p>
          <a:pPr algn="l"/>
          <a:endParaRPr lang="en-US"/>
        </a:p>
      </dgm:t>
    </dgm:pt>
    <dgm:pt modelId="{0B52F683-67CC-4C92-970A-5B618597EF71}" type="sibTrans" cxnId="{93CC125A-BD28-4E30-B15A-C14D636F56A1}">
      <dgm:prSet/>
      <dgm:spPr/>
      <dgm:t>
        <a:bodyPr/>
        <a:lstStyle/>
        <a:p>
          <a:pPr algn="l"/>
          <a:endParaRPr lang="en-US"/>
        </a:p>
      </dgm:t>
    </dgm:pt>
    <dgm:pt modelId="{5D08A51C-ADB5-49C6-AB9F-E4741A8BF3F4}">
      <dgm:prSet/>
      <dgm:spPr/>
      <dgm:t>
        <a:bodyPr/>
        <a:lstStyle/>
        <a:p>
          <a:pPr algn="l"/>
          <a:r>
            <a:rPr lang="en-US"/>
            <a:t>Identify evergreen trees for replacement in the spring of next year</a:t>
          </a:r>
        </a:p>
      </dgm:t>
    </dgm:pt>
    <dgm:pt modelId="{91D89247-CA3F-4BA9-98F6-4B1FEB1325F9}" type="parTrans" cxnId="{701A806D-AD10-4856-BCCD-50A6143F8FD5}">
      <dgm:prSet/>
      <dgm:spPr/>
      <dgm:t>
        <a:bodyPr/>
        <a:lstStyle/>
        <a:p>
          <a:pPr algn="l"/>
          <a:endParaRPr lang="en-US"/>
        </a:p>
      </dgm:t>
    </dgm:pt>
    <dgm:pt modelId="{6FDD7556-5F64-4C6E-9D34-7611D222975F}" type="sibTrans" cxnId="{701A806D-AD10-4856-BCCD-50A6143F8FD5}">
      <dgm:prSet/>
      <dgm:spPr/>
      <dgm:t>
        <a:bodyPr/>
        <a:lstStyle/>
        <a:p>
          <a:pPr algn="l"/>
          <a:endParaRPr lang="en-US"/>
        </a:p>
      </dgm:t>
    </dgm:pt>
    <dgm:pt modelId="{3B52CC79-5B84-4065-8B13-B24262C8DC51}" type="pres">
      <dgm:prSet presAssocID="{A43D45DD-CF27-404F-818E-89539CCCFA86}" presName="diagram" presStyleCnt="0">
        <dgm:presLayoutVars>
          <dgm:dir/>
          <dgm:resizeHandles val="exact"/>
        </dgm:presLayoutVars>
      </dgm:prSet>
      <dgm:spPr/>
    </dgm:pt>
    <dgm:pt modelId="{AEAD7FCF-0EA2-4CE2-8457-765580253A15}" type="pres">
      <dgm:prSet presAssocID="{D750D613-212B-4AF7-9F07-34B308D6EAB0}" presName="node" presStyleLbl="node1" presStyleIdx="0" presStyleCnt="4">
        <dgm:presLayoutVars>
          <dgm:bulletEnabled val="1"/>
        </dgm:presLayoutVars>
      </dgm:prSet>
      <dgm:spPr/>
    </dgm:pt>
    <dgm:pt modelId="{6A08C4A5-9211-408F-832C-630FD80AA280}" type="pres">
      <dgm:prSet presAssocID="{AAE7BAA8-A8F3-4D8A-8434-FAD610EDF04F}" presName="sibTrans" presStyleCnt="0"/>
      <dgm:spPr/>
    </dgm:pt>
    <dgm:pt modelId="{57CEE646-36BF-489F-8420-1FDD60FD25FD}" type="pres">
      <dgm:prSet presAssocID="{354AAD15-22DF-4101-8B74-2EC1A708B6FB}" presName="node" presStyleLbl="node1" presStyleIdx="1" presStyleCnt="4">
        <dgm:presLayoutVars>
          <dgm:bulletEnabled val="1"/>
        </dgm:presLayoutVars>
      </dgm:prSet>
      <dgm:spPr/>
    </dgm:pt>
    <dgm:pt modelId="{6D3A81EB-2386-439D-8B46-F739F441D864}" type="pres">
      <dgm:prSet presAssocID="{253C5060-D0AA-43F9-B39E-99A135F34A77}" presName="sibTrans" presStyleCnt="0"/>
      <dgm:spPr/>
    </dgm:pt>
    <dgm:pt modelId="{89E8B429-DE5C-4B9D-9F91-02D555856387}" type="pres">
      <dgm:prSet presAssocID="{A0E84EBB-B591-4DC6-8B00-5658357DADBB}" presName="node" presStyleLbl="node1" presStyleIdx="2" presStyleCnt="4" custLinFactNeighborX="-865" custLinFactNeighborY="-7955">
        <dgm:presLayoutVars>
          <dgm:bulletEnabled val="1"/>
        </dgm:presLayoutVars>
      </dgm:prSet>
      <dgm:spPr/>
    </dgm:pt>
    <dgm:pt modelId="{7133895C-D3FD-426A-A38B-DE07CAB2AA8D}" type="pres">
      <dgm:prSet presAssocID="{6ECA2E3D-6E49-489B-BF62-79C5BF410F58}" presName="sibTrans" presStyleCnt="0"/>
      <dgm:spPr/>
    </dgm:pt>
    <dgm:pt modelId="{BA9EE14B-C495-407F-B357-BF600966164E}" type="pres">
      <dgm:prSet presAssocID="{82E0A214-1EF4-4515-BA56-1155B5D39108}" presName="node" presStyleLbl="node1" presStyleIdx="3" presStyleCnt="4" custLinFactNeighborX="836" custLinFactNeighborY="-7955">
        <dgm:presLayoutVars>
          <dgm:bulletEnabled val="1"/>
        </dgm:presLayoutVars>
      </dgm:prSet>
      <dgm:spPr/>
    </dgm:pt>
  </dgm:ptLst>
  <dgm:cxnLst>
    <dgm:cxn modelId="{0F36AA01-F6D0-4775-858A-58B8062481F5}" type="presOf" srcId="{65E6F515-DDE3-4AFD-89E6-386050E97FC1}" destId="{57CEE646-36BF-489F-8420-1FDD60FD25FD}" srcOrd="0" destOrd="2" presId="urn:microsoft.com/office/officeart/2005/8/layout/default"/>
    <dgm:cxn modelId="{62054A0A-856A-430F-9562-227241B6DA8E}" srcId="{354AAD15-22DF-4101-8B74-2EC1A708B6FB}" destId="{65E6F515-DDE3-4AFD-89E6-386050E97FC1}" srcOrd="1" destOrd="0" parTransId="{43CE5573-6030-4F48-B4E7-751ABC83D18D}" sibTransId="{4451C380-3C44-4428-9087-4A73624FC780}"/>
    <dgm:cxn modelId="{9E1E5515-A1BC-4F70-96F5-E6BABABC08B5}" type="presOf" srcId="{FD288EA6-D1C1-42FB-B7A3-04BD7B88856A}" destId="{AEAD7FCF-0EA2-4CE2-8457-765580253A15}" srcOrd="0" destOrd="5" presId="urn:microsoft.com/office/officeart/2005/8/layout/default"/>
    <dgm:cxn modelId="{AFB86A16-F418-436D-8FD0-037280962361}" type="presOf" srcId="{27350C90-FC4C-4876-BCEB-3F19DCFFB420}" destId="{AEAD7FCF-0EA2-4CE2-8457-765580253A15}" srcOrd="0" destOrd="4" presId="urn:microsoft.com/office/officeart/2005/8/layout/default"/>
    <dgm:cxn modelId="{F8E43328-3D23-4F31-A50F-ABE3562C7BA9}" type="presOf" srcId="{A0E84EBB-B591-4DC6-8B00-5658357DADBB}" destId="{89E8B429-DE5C-4B9D-9F91-02D555856387}" srcOrd="0" destOrd="0" presId="urn:microsoft.com/office/officeart/2005/8/layout/default"/>
    <dgm:cxn modelId="{416D532E-54E0-4A5B-979F-F91C449AD096}" srcId="{A43D45DD-CF27-404F-818E-89539CCCFA86}" destId="{82E0A214-1EF4-4515-BA56-1155B5D39108}" srcOrd="3" destOrd="0" parTransId="{AB40A5E1-CD9F-4B47-8A0A-1043CBAD8AD5}" sibTransId="{E885699A-145D-4E3B-915D-715C4BA33C30}"/>
    <dgm:cxn modelId="{203B883E-EB45-4734-974C-B4CD2C0A99D6}" type="presOf" srcId="{7B202E02-43DF-479F-8B74-7CA08A594FCD}" destId="{AEAD7FCF-0EA2-4CE2-8457-765580253A15}" srcOrd="0" destOrd="2" presId="urn:microsoft.com/office/officeart/2005/8/layout/default"/>
    <dgm:cxn modelId="{0EDB6C5C-6DC9-4C8B-AAD6-54368DD18D2B}" type="presOf" srcId="{A4CB3AC5-797E-43F7-BAC3-0BE49177D0B7}" destId="{AEAD7FCF-0EA2-4CE2-8457-765580253A15}" srcOrd="0" destOrd="3" presId="urn:microsoft.com/office/officeart/2005/8/layout/default"/>
    <dgm:cxn modelId="{B43FC742-D5AD-4472-9408-AB990BC29FD8}" type="presOf" srcId="{82E0A214-1EF4-4515-BA56-1155B5D39108}" destId="{BA9EE14B-C495-407F-B357-BF600966164E}" srcOrd="0" destOrd="0" presId="urn:microsoft.com/office/officeart/2005/8/layout/default"/>
    <dgm:cxn modelId="{A526B468-49FF-446A-8243-5CEA5E17C91D}" srcId="{D750D613-212B-4AF7-9F07-34B308D6EAB0}" destId="{FD288EA6-D1C1-42FB-B7A3-04BD7B88856A}" srcOrd="4" destOrd="0" parTransId="{C43340A7-BA5C-49C6-AFBC-EA7C9D1B2B0C}" sibTransId="{311ADEDB-287D-4FAF-9761-852A08AB9788}"/>
    <dgm:cxn modelId="{701A806D-AD10-4856-BCCD-50A6143F8FD5}" srcId="{82E0A214-1EF4-4515-BA56-1155B5D39108}" destId="{5D08A51C-ADB5-49C6-AB9F-E4741A8BF3F4}" srcOrd="1" destOrd="0" parTransId="{91D89247-CA3F-4BA9-98F6-4B1FEB1325F9}" sibTransId="{6FDD7556-5F64-4C6E-9D34-7611D222975F}"/>
    <dgm:cxn modelId="{A9426472-5908-492A-8681-8F3DE3E5127A}" type="presOf" srcId="{AEB87D62-8476-4DCF-B700-047C29D38F77}" destId="{57CEE646-36BF-489F-8420-1FDD60FD25FD}" srcOrd="0" destOrd="1" presId="urn:microsoft.com/office/officeart/2005/8/layout/default"/>
    <dgm:cxn modelId="{01ECD974-A9B2-4994-BDC3-F653FE255D23}" type="presOf" srcId="{354AAD15-22DF-4101-8B74-2EC1A708B6FB}" destId="{57CEE646-36BF-489F-8420-1FDD60FD25FD}" srcOrd="0" destOrd="0" presId="urn:microsoft.com/office/officeart/2005/8/layout/default"/>
    <dgm:cxn modelId="{50681A57-3F69-4C8B-9E18-A02132B9E419}" type="presOf" srcId="{D750D613-212B-4AF7-9F07-34B308D6EAB0}" destId="{AEAD7FCF-0EA2-4CE2-8457-765580253A15}" srcOrd="0" destOrd="0" presId="urn:microsoft.com/office/officeart/2005/8/layout/default"/>
    <dgm:cxn modelId="{429CD959-AC64-4F31-9901-24BD2DBBD090}" srcId="{A43D45DD-CF27-404F-818E-89539CCCFA86}" destId="{D750D613-212B-4AF7-9F07-34B308D6EAB0}" srcOrd="0" destOrd="0" parTransId="{194F1CD7-4BF4-4469-917C-7CD0C3423A4C}" sibTransId="{AAE7BAA8-A8F3-4D8A-8434-FAD610EDF04F}"/>
    <dgm:cxn modelId="{93CC125A-BD28-4E30-B15A-C14D636F56A1}" srcId="{82E0A214-1EF4-4515-BA56-1155B5D39108}" destId="{FA0794F2-4010-4C90-B1A3-B6CF1CD30A40}" srcOrd="0" destOrd="0" parTransId="{E7219480-C811-4D73-A595-A45A7F0D2846}" sibTransId="{0B52F683-67CC-4C92-970A-5B618597EF71}"/>
    <dgm:cxn modelId="{18DC735A-DCD5-4F8F-9E16-187CC5951090}" type="presOf" srcId="{FA0794F2-4010-4C90-B1A3-B6CF1CD30A40}" destId="{BA9EE14B-C495-407F-B357-BF600966164E}" srcOrd="0" destOrd="1" presId="urn:microsoft.com/office/officeart/2005/8/layout/default"/>
    <dgm:cxn modelId="{17AC5E89-E6B6-4BF4-B59D-D5BE924FC3A4}" srcId="{D750D613-212B-4AF7-9F07-34B308D6EAB0}" destId="{7B202E02-43DF-479F-8B74-7CA08A594FCD}" srcOrd="1" destOrd="0" parTransId="{AD05E615-D08D-472B-8146-A396796D6DE5}" sibTransId="{C0FFFC2F-FD50-44D1-B0A7-37C42A543E75}"/>
    <dgm:cxn modelId="{2553AC89-9F58-41A5-9DC3-76CF8CA858D1}" srcId="{D750D613-212B-4AF7-9F07-34B308D6EAB0}" destId="{27350C90-FC4C-4876-BCEB-3F19DCFFB420}" srcOrd="3" destOrd="0" parTransId="{248FB6E5-516E-4C7C-8B75-7DD9DA8B8F50}" sibTransId="{8A203918-60C1-4219-85E4-D2D54D60D295}"/>
    <dgm:cxn modelId="{B48E46B0-7E93-48BE-AEEE-713FC388618E}" type="presOf" srcId="{EFE1CF7B-2850-4262-BC6F-B1F59E58C220}" destId="{AEAD7FCF-0EA2-4CE2-8457-765580253A15}" srcOrd="0" destOrd="1" presId="urn:microsoft.com/office/officeart/2005/8/layout/default"/>
    <dgm:cxn modelId="{8DE4A2BA-1AFC-42D4-A3CF-805F634F41C0}" type="presOf" srcId="{5D08A51C-ADB5-49C6-AB9F-E4741A8BF3F4}" destId="{BA9EE14B-C495-407F-B357-BF600966164E}" srcOrd="0" destOrd="2" presId="urn:microsoft.com/office/officeart/2005/8/layout/default"/>
    <dgm:cxn modelId="{143C46BF-6D86-4ACE-B604-0FE5039BE595}" srcId="{354AAD15-22DF-4101-8B74-2EC1A708B6FB}" destId="{AEB87D62-8476-4DCF-B700-047C29D38F77}" srcOrd="0" destOrd="0" parTransId="{7B0F43A9-EB4B-4FAD-A9BB-2B0A1909EEB3}" sibTransId="{42D1B057-E980-48C3-B0BD-91CC37498A6B}"/>
    <dgm:cxn modelId="{5BBC25C7-2A78-4D4C-9E0A-199DDEC9079E}" type="presOf" srcId="{F91677C6-4672-4918-B50B-4076B5ACE157}" destId="{89E8B429-DE5C-4B9D-9F91-02D555856387}" srcOrd="0" destOrd="1" presId="urn:microsoft.com/office/officeart/2005/8/layout/default"/>
    <dgm:cxn modelId="{563452C7-C06B-433D-9806-AFA77F6FA863}" type="presOf" srcId="{A43D45DD-CF27-404F-818E-89539CCCFA86}" destId="{3B52CC79-5B84-4065-8B13-B24262C8DC51}" srcOrd="0" destOrd="0" presId="urn:microsoft.com/office/officeart/2005/8/layout/default"/>
    <dgm:cxn modelId="{8EF157D8-80C8-4F12-BDE7-E6621ED7F38B}" srcId="{A43D45DD-CF27-404F-818E-89539CCCFA86}" destId="{354AAD15-22DF-4101-8B74-2EC1A708B6FB}" srcOrd="1" destOrd="0" parTransId="{94807E1A-E6C0-4A2B-83E0-3E156AEE6731}" sibTransId="{253C5060-D0AA-43F9-B39E-99A135F34A77}"/>
    <dgm:cxn modelId="{43D87FE1-3824-45B7-A96C-3B30C48B50C1}" srcId="{A0E84EBB-B591-4DC6-8B00-5658357DADBB}" destId="{F91677C6-4672-4918-B50B-4076B5ACE157}" srcOrd="0" destOrd="0" parTransId="{7843C568-60AF-466F-AE4A-ED7646595E6D}" sibTransId="{3590512F-AA98-4EB6-A08F-7C6765E10737}"/>
    <dgm:cxn modelId="{A20830E8-33C8-4C8D-9AC7-C3327FD278B4}" srcId="{A0E84EBB-B591-4DC6-8B00-5658357DADBB}" destId="{DB6CE7A1-73C2-424B-9A43-6EA9635CFCD5}" srcOrd="1" destOrd="0" parTransId="{96E67292-147E-48A6-B7D8-B44162E35B6C}" sibTransId="{0D973514-6D19-4D1A-B94E-EDAFF6B11008}"/>
    <dgm:cxn modelId="{77FD5EEC-F34D-4878-AEF1-EEB36285CB07}" srcId="{D750D613-212B-4AF7-9F07-34B308D6EAB0}" destId="{A4CB3AC5-797E-43F7-BAC3-0BE49177D0B7}" srcOrd="2" destOrd="0" parTransId="{4EE08557-A5E5-450B-BC37-6211C90F908A}" sibTransId="{CC2A9297-3C0B-4606-9DC3-BE27424A933A}"/>
    <dgm:cxn modelId="{B07FC6EF-356D-4AE3-BAA4-4FDE45196257}" srcId="{D750D613-212B-4AF7-9F07-34B308D6EAB0}" destId="{EFE1CF7B-2850-4262-BC6F-B1F59E58C220}" srcOrd="0" destOrd="0" parTransId="{5A37C439-BF76-4F7C-9A08-57044E186047}" sibTransId="{1F0F12D2-E775-416F-B34E-6491E9AC3962}"/>
    <dgm:cxn modelId="{C9734FF0-4F65-4B9B-94D7-3F154B8D6D13}" type="presOf" srcId="{DB6CE7A1-73C2-424B-9A43-6EA9635CFCD5}" destId="{89E8B429-DE5C-4B9D-9F91-02D555856387}" srcOrd="0" destOrd="2" presId="urn:microsoft.com/office/officeart/2005/8/layout/default"/>
    <dgm:cxn modelId="{D54498F5-6FE5-4A76-A331-E96DBED6DBA9}" srcId="{A43D45DD-CF27-404F-818E-89539CCCFA86}" destId="{A0E84EBB-B591-4DC6-8B00-5658357DADBB}" srcOrd="2" destOrd="0" parTransId="{4411021F-01A7-424F-8BD9-CCE6F061A051}" sibTransId="{6ECA2E3D-6E49-489B-BF62-79C5BF410F58}"/>
    <dgm:cxn modelId="{66E4F7FF-5349-4453-9042-FF82D7F0937F}" type="presParOf" srcId="{3B52CC79-5B84-4065-8B13-B24262C8DC51}" destId="{AEAD7FCF-0EA2-4CE2-8457-765580253A15}" srcOrd="0" destOrd="0" presId="urn:microsoft.com/office/officeart/2005/8/layout/default"/>
    <dgm:cxn modelId="{668857C5-0C7C-40CF-9DBE-47E64FB96A3F}" type="presParOf" srcId="{3B52CC79-5B84-4065-8B13-B24262C8DC51}" destId="{6A08C4A5-9211-408F-832C-630FD80AA280}" srcOrd="1" destOrd="0" presId="urn:microsoft.com/office/officeart/2005/8/layout/default"/>
    <dgm:cxn modelId="{1C44CC23-CD7F-4735-9D8F-B138503F03E9}" type="presParOf" srcId="{3B52CC79-5B84-4065-8B13-B24262C8DC51}" destId="{57CEE646-36BF-489F-8420-1FDD60FD25FD}" srcOrd="2" destOrd="0" presId="urn:microsoft.com/office/officeart/2005/8/layout/default"/>
    <dgm:cxn modelId="{572D6826-EAE7-4AE6-83A4-03454D77CEBC}" type="presParOf" srcId="{3B52CC79-5B84-4065-8B13-B24262C8DC51}" destId="{6D3A81EB-2386-439D-8B46-F739F441D864}" srcOrd="3" destOrd="0" presId="urn:microsoft.com/office/officeart/2005/8/layout/default"/>
    <dgm:cxn modelId="{29007566-E74E-4F7C-8353-37E3C079FE8E}" type="presParOf" srcId="{3B52CC79-5B84-4065-8B13-B24262C8DC51}" destId="{89E8B429-DE5C-4B9D-9F91-02D555856387}" srcOrd="4" destOrd="0" presId="urn:microsoft.com/office/officeart/2005/8/layout/default"/>
    <dgm:cxn modelId="{6663BCE0-012A-41B1-B864-234F722C15BF}" type="presParOf" srcId="{3B52CC79-5B84-4065-8B13-B24262C8DC51}" destId="{7133895C-D3FD-426A-A38B-DE07CAB2AA8D}" srcOrd="5" destOrd="0" presId="urn:microsoft.com/office/officeart/2005/8/layout/default"/>
    <dgm:cxn modelId="{0D370313-402E-460A-8021-42ADC6F47A0C}" type="presParOf" srcId="{3B52CC79-5B84-4065-8B13-B24262C8DC51}" destId="{BA9EE14B-C495-407F-B357-BF600966164E}"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AD7FCF-0EA2-4CE2-8457-765580253A15}">
      <dsp:nvSpPr>
        <dsp:cNvPr id="0" name=""/>
        <dsp:cNvSpPr/>
      </dsp:nvSpPr>
      <dsp:spPr>
        <a:xfrm>
          <a:off x="802968" y="935"/>
          <a:ext cx="3135096" cy="18810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Winter (February, March, and April) </a:t>
          </a:r>
        </a:p>
        <a:p>
          <a:pPr marL="114300" lvl="1" indent="-114300" algn="l" defTabSz="533400">
            <a:lnSpc>
              <a:spcPct val="90000"/>
            </a:lnSpc>
            <a:spcBef>
              <a:spcPct val="0"/>
            </a:spcBef>
            <a:spcAft>
              <a:spcPct val="15000"/>
            </a:spcAft>
            <a:buChar char="•"/>
          </a:pPr>
          <a:r>
            <a:rPr lang="en-US" sz="1200" kern="1200"/>
            <a:t>Ornamental Grasses cut in February</a:t>
          </a:r>
        </a:p>
        <a:p>
          <a:pPr marL="114300" lvl="1" indent="-114300" algn="l" defTabSz="533400">
            <a:lnSpc>
              <a:spcPct val="90000"/>
            </a:lnSpc>
            <a:spcBef>
              <a:spcPct val="0"/>
            </a:spcBef>
            <a:spcAft>
              <a:spcPct val="15000"/>
            </a:spcAft>
            <a:buChar char="•"/>
          </a:pPr>
          <a:r>
            <a:rPr lang="en-US" sz="1200" kern="1200"/>
            <a:t>Turf aerated in March</a:t>
          </a:r>
        </a:p>
        <a:p>
          <a:pPr marL="114300" lvl="1" indent="-114300" algn="l" defTabSz="533400">
            <a:lnSpc>
              <a:spcPct val="90000"/>
            </a:lnSpc>
            <a:spcBef>
              <a:spcPct val="0"/>
            </a:spcBef>
            <a:spcAft>
              <a:spcPct val="15000"/>
            </a:spcAft>
            <a:buChar char="•"/>
          </a:pPr>
          <a:r>
            <a:rPr lang="en-US" sz="1200" kern="1200"/>
            <a:t>Preemergent, weed and feed applied in April</a:t>
          </a:r>
        </a:p>
        <a:p>
          <a:pPr marL="114300" lvl="1" indent="-114300" algn="l" defTabSz="533400">
            <a:lnSpc>
              <a:spcPct val="90000"/>
            </a:lnSpc>
            <a:spcBef>
              <a:spcPct val="0"/>
            </a:spcBef>
            <a:spcAft>
              <a:spcPct val="15000"/>
            </a:spcAft>
            <a:buChar char="•"/>
          </a:pPr>
          <a:r>
            <a:rPr lang="en-US" sz="1200" kern="1200"/>
            <a:t>Irrigation system checked</a:t>
          </a:r>
        </a:p>
        <a:p>
          <a:pPr marL="114300" lvl="1" indent="-114300" algn="l" defTabSz="533400">
            <a:lnSpc>
              <a:spcPct val="90000"/>
            </a:lnSpc>
            <a:spcBef>
              <a:spcPct val="0"/>
            </a:spcBef>
            <a:spcAft>
              <a:spcPct val="15000"/>
            </a:spcAft>
            <a:buChar char="•"/>
          </a:pPr>
          <a:r>
            <a:rPr lang="en-US" sz="1200" kern="1200"/>
            <a:t>Winter watering of trees as needed</a:t>
          </a:r>
        </a:p>
      </dsp:txBody>
      <dsp:txXfrm>
        <a:off x="802968" y="935"/>
        <a:ext cx="3135096" cy="1881057"/>
      </dsp:txXfrm>
    </dsp:sp>
    <dsp:sp modelId="{57CEE646-36BF-489F-8420-1FDD60FD25FD}">
      <dsp:nvSpPr>
        <dsp:cNvPr id="0" name=""/>
        <dsp:cNvSpPr/>
      </dsp:nvSpPr>
      <dsp:spPr>
        <a:xfrm>
          <a:off x="4251574" y="935"/>
          <a:ext cx="3135096" cy="18810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Spring</a:t>
          </a:r>
        </a:p>
        <a:p>
          <a:pPr marL="114300" lvl="1" indent="-114300" algn="l" defTabSz="533400">
            <a:lnSpc>
              <a:spcPct val="90000"/>
            </a:lnSpc>
            <a:spcBef>
              <a:spcPct val="0"/>
            </a:spcBef>
            <a:spcAft>
              <a:spcPct val="15000"/>
            </a:spcAft>
            <a:buChar char="•"/>
          </a:pPr>
          <a:r>
            <a:rPr lang="en-US" sz="1200" kern="1200"/>
            <a:t>Replace evergreens identified the previous year.</a:t>
          </a:r>
        </a:p>
        <a:p>
          <a:pPr marL="114300" lvl="1" indent="-114300" algn="l" defTabSz="533400">
            <a:lnSpc>
              <a:spcPct val="90000"/>
            </a:lnSpc>
            <a:spcBef>
              <a:spcPct val="0"/>
            </a:spcBef>
            <a:spcAft>
              <a:spcPct val="15000"/>
            </a:spcAft>
            <a:buChar char="•"/>
          </a:pPr>
          <a:r>
            <a:rPr lang="en-US" sz="1200" kern="1200"/>
            <a:t>Repair beds identified the previous year for repair</a:t>
          </a:r>
        </a:p>
      </dsp:txBody>
      <dsp:txXfrm>
        <a:off x="4251574" y="935"/>
        <a:ext cx="3135096" cy="1881057"/>
      </dsp:txXfrm>
    </dsp:sp>
    <dsp:sp modelId="{89E8B429-DE5C-4B9D-9F91-02D555856387}">
      <dsp:nvSpPr>
        <dsp:cNvPr id="0" name=""/>
        <dsp:cNvSpPr/>
      </dsp:nvSpPr>
      <dsp:spPr>
        <a:xfrm>
          <a:off x="775849" y="2045864"/>
          <a:ext cx="3135096" cy="18810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Summer</a:t>
          </a:r>
        </a:p>
        <a:p>
          <a:pPr marL="114300" lvl="1" indent="-114300" algn="l" defTabSz="533400">
            <a:lnSpc>
              <a:spcPct val="90000"/>
            </a:lnSpc>
            <a:spcBef>
              <a:spcPct val="0"/>
            </a:spcBef>
            <a:spcAft>
              <a:spcPct val="15000"/>
            </a:spcAft>
            <a:buChar char="•"/>
          </a:pPr>
          <a:r>
            <a:rPr lang="en-US" sz="1200" kern="1200"/>
            <a:t>Identify deciduous tress for replacement or remediation for fall</a:t>
          </a:r>
        </a:p>
        <a:p>
          <a:pPr marL="114300" lvl="1" indent="-114300" algn="l" defTabSz="533400">
            <a:lnSpc>
              <a:spcPct val="90000"/>
            </a:lnSpc>
            <a:spcBef>
              <a:spcPct val="0"/>
            </a:spcBef>
            <a:spcAft>
              <a:spcPct val="15000"/>
            </a:spcAft>
            <a:buChar char="•"/>
          </a:pPr>
          <a:r>
            <a:rPr lang="en-US" sz="1200" kern="1200" dirty="0"/>
            <a:t>Identify rock beds to remediate in the spring of the next year.</a:t>
          </a:r>
        </a:p>
      </dsp:txBody>
      <dsp:txXfrm>
        <a:off x="775849" y="2045864"/>
        <a:ext cx="3135096" cy="1881057"/>
      </dsp:txXfrm>
    </dsp:sp>
    <dsp:sp modelId="{BA9EE14B-C495-407F-B357-BF600966164E}">
      <dsp:nvSpPr>
        <dsp:cNvPr id="0" name=""/>
        <dsp:cNvSpPr/>
      </dsp:nvSpPr>
      <dsp:spPr>
        <a:xfrm>
          <a:off x="4277783" y="2045864"/>
          <a:ext cx="3135096" cy="18810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Fall</a:t>
          </a:r>
        </a:p>
        <a:p>
          <a:pPr marL="114300" lvl="1" indent="-114300" algn="l" defTabSz="533400">
            <a:lnSpc>
              <a:spcPct val="90000"/>
            </a:lnSpc>
            <a:spcBef>
              <a:spcPct val="0"/>
            </a:spcBef>
            <a:spcAft>
              <a:spcPct val="15000"/>
            </a:spcAft>
            <a:buChar char="•"/>
          </a:pPr>
          <a:r>
            <a:rPr lang="en-US" sz="1200" kern="1200" dirty="0"/>
            <a:t>Replace or remediate deciduous trees identified in the summer</a:t>
          </a:r>
        </a:p>
        <a:p>
          <a:pPr marL="114300" lvl="1" indent="-114300" algn="l" defTabSz="533400">
            <a:lnSpc>
              <a:spcPct val="90000"/>
            </a:lnSpc>
            <a:spcBef>
              <a:spcPct val="0"/>
            </a:spcBef>
            <a:spcAft>
              <a:spcPct val="15000"/>
            </a:spcAft>
            <a:buChar char="•"/>
          </a:pPr>
          <a:r>
            <a:rPr lang="en-US" sz="1200" kern="1200"/>
            <a:t>Identify evergreen trees for replacement in the spring of next year</a:t>
          </a:r>
        </a:p>
      </dsp:txBody>
      <dsp:txXfrm>
        <a:off x="4277783" y="2045864"/>
        <a:ext cx="3135096" cy="188105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4A2ED9E5-B371-432C-B901-0D83F5B84994}" type="datetimeFigureOut">
              <a:rPr lang="en-US" smtClean="0"/>
              <a:t>5/10/2024</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42A1374F-CA1A-45F5-AE7C-086A79824279}" type="slidenum">
              <a:rPr lang="en-US" smtClean="0"/>
              <a:t>‹#›</a:t>
            </a:fld>
            <a:endParaRPr lang="en-US"/>
          </a:p>
        </p:txBody>
      </p:sp>
    </p:spTree>
    <p:extLst>
      <p:ext uri="{BB962C8B-B14F-4D97-AF65-F5344CB8AC3E}">
        <p14:creationId xmlns:p14="http://schemas.microsoft.com/office/powerpoint/2010/main" val="1508724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A1374F-CA1A-45F5-AE7C-086A79824279}" type="slidenum">
              <a:rPr lang="en-US" smtClean="0"/>
              <a:t>1</a:t>
            </a:fld>
            <a:endParaRPr lang="en-US"/>
          </a:p>
        </p:txBody>
      </p:sp>
    </p:spTree>
    <p:extLst>
      <p:ext uri="{BB962C8B-B14F-4D97-AF65-F5344CB8AC3E}">
        <p14:creationId xmlns:p14="http://schemas.microsoft.com/office/powerpoint/2010/main" val="3036044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A1374F-CA1A-45F5-AE7C-086A79824279}" type="slidenum">
              <a:rPr lang="en-US" smtClean="0"/>
              <a:t>12</a:t>
            </a:fld>
            <a:endParaRPr lang="en-US"/>
          </a:p>
        </p:txBody>
      </p:sp>
    </p:spTree>
    <p:extLst>
      <p:ext uri="{BB962C8B-B14F-4D97-AF65-F5344CB8AC3E}">
        <p14:creationId xmlns:p14="http://schemas.microsoft.com/office/powerpoint/2010/main" val="1902240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A1374F-CA1A-45F5-AE7C-086A79824279}" type="slidenum">
              <a:rPr lang="en-US" smtClean="0"/>
              <a:t>13</a:t>
            </a:fld>
            <a:endParaRPr lang="en-US"/>
          </a:p>
        </p:txBody>
      </p:sp>
    </p:spTree>
    <p:extLst>
      <p:ext uri="{BB962C8B-B14F-4D97-AF65-F5344CB8AC3E}">
        <p14:creationId xmlns:p14="http://schemas.microsoft.com/office/powerpoint/2010/main" val="1764170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A1374F-CA1A-45F5-AE7C-086A79824279}" type="slidenum">
              <a:rPr lang="en-US" smtClean="0"/>
              <a:t>2</a:t>
            </a:fld>
            <a:endParaRPr lang="en-US"/>
          </a:p>
        </p:txBody>
      </p:sp>
    </p:spTree>
    <p:extLst>
      <p:ext uri="{BB962C8B-B14F-4D97-AF65-F5344CB8AC3E}">
        <p14:creationId xmlns:p14="http://schemas.microsoft.com/office/powerpoint/2010/main" val="1142132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A1374F-CA1A-45F5-AE7C-086A79824279}" type="slidenum">
              <a:rPr lang="en-US" smtClean="0"/>
              <a:t>3</a:t>
            </a:fld>
            <a:endParaRPr lang="en-US"/>
          </a:p>
        </p:txBody>
      </p:sp>
    </p:spTree>
    <p:extLst>
      <p:ext uri="{BB962C8B-B14F-4D97-AF65-F5344CB8AC3E}">
        <p14:creationId xmlns:p14="http://schemas.microsoft.com/office/powerpoint/2010/main" val="1793610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A1374F-CA1A-45F5-AE7C-086A79824279}" type="slidenum">
              <a:rPr lang="en-US" smtClean="0"/>
              <a:t>4</a:t>
            </a:fld>
            <a:endParaRPr lang="en-US"/>
          </a:p>
        </p:txBody>
      </p:sp>
    </p:spTree>
    <p:extLst>
      <p:ext uri="{BB962C8B-B14F-4D97-AF65-F5344CB8AC3E}">
        <p14:creationId xmlns:p14="http://schemas.microsoft.com/office/powerpoint/2010/main" val="1529167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Leean</a:t>
            </a:r>
            <a:r>
              <a:rPr lang="en-US" dirty="0"/>
              <a:t>**</a:t>
            </a:r>
          </a:p>
          <a:p>
            <a:endParaRPr lang="en-US" dirty="0"/>
          </a:p>
          <a:p>
            <a:r>
              <a:rPr lang="en-US" dirty="0"/>
              <a:t>-xeriscaping efforts &amp; forward thinking</a:t>
            </a:r>
          </a:p>
          <a:p>
            <a:r>
              <a:rPr lang="en-US" dirty="0"/>
              <a:t>-Schultz winter effort (plugging unused lines)</a:t>
            </a:r>
          </a:p>
          <a:p>
            <a:r>
              <a:rPr lang="en-US" dirty="0"/>
              <a:t>-Maturing plantings</a:t>
            </a:r>
          </a:p>
          <a:p>
            <a:r>
              <a:rPr lang="en-US" dirty="0"/>
              <a:t>-Test beds for successful plantings</a:t>
            </a:r>
          </a:p>
        </p:txBody>
      </p:sp>
      <p:sp>
        <p:nvSpPr>
          <p:cNvPr id="4" name="Slide Number Placeholder 3"/>
          <p:cNvSpPr>
            <a:spLocks noGrp="1"/>
          </p:cNvSpPr>
          <p:nvPr>
            <p:ph type="sldNum" sz="quarter" idx="5"/>
          </p:nvPr>
        </p:nvSpPr>
        <p:spPr/>
        <p:txBody>
          <a:bodyPr/>
          <a:lstStyle/>
          <a:p>
            <a:fld id="{42A1374F-CA1A-45F5-AE7C-086A79824279}" type="slidenum">
              <a:rPr lang="en-US" smtClean="0"/>
              <a:t>5</a:t>
            </a:fld>
            <a:endParaRPr lang="en-US"/>
          </a:p>
        </p:txBody>
      </p:sp>
    </p:spTree>
    <p:extLst>
      <p:ext uri="{BB962C8B-B14F-4D97-AF65-F5344CB8AC3E}">
        <p14:creationId xmlns:p14="http://schemas.microsoft.com/office/powerpoint/2010/main" val="3428699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**Nancee**</a:t>
            </a:r>
          </a:p>
          <a:p>
            <a:endParaRPr lang="en-US" dirty="0"/>
          </a:p>
          <a:p>
            <a:r>
              <a:rPr lang="en-US" dirty="0"/>
              <a:t>-For dwarf fountain grasses replacements, utilize the recommended list found a few slides below. </a:t>
            </a:r>
          </a:p>
          <a:p>
            <a:r>
              <a:rPr lang="en-US" dirty="0"/>
              <a:t>-Damages from dwarf fountain grasses can be found throughout the community.  Only way to stop further damage is expensive and requires the complete dig out of turf areas. </a:t>
            </a:r>
          </a:p>
          <a:p>
            <a:r>
              <a:rPr lang="en-US" dirty="0"/>
              <a:t>DO NOT DISCUSS ORGANIC VS. NON-ORGANIC PESTICIDES. </a:t>
            </a:r>
          </a:p>
        </p:txBody>
      </p:sp>
      <p:sp>
        <p:nvSpPr>
          <p:cNvPr id="4" name="Slide Number Placeholder 3"/>
          <p:cNvSpPr>
            <a:spLocks noGrp="1"/>
          </p:cNvSpPr>
          <p:nvPr>
            <p:ph type="sldNum" sz="quarter" idx="5"/>
          </p:nvPr>
        </p:nvSpPr>
        <p:spPr/>
        <p:txBody>
          <a:bodyPr/>
          <a:lstStyle/>
          <a:p>
            <a:fld id="{42A1374F-CA1A-45F5-AE7C-086A79824279}" type="slidenum">
              <a:rPr lang="en-US" smtClean="0"/>
              <a:t>8</a:t>
            </a:fld>
            <a:endParaRPr lang="en-US"/>
          </a:p>
        </p:txBody>
      </p:sp>
    </p:spTree>
    <p:extLst>
      <p:ext uri="{BB962C8B-B14F-4D97-AF65-F5344CB8AC3E}">
        <p14:creationId xmlns:p14="http://schemas.microsoft.com/office/powerpoint/2010/main" val="2509877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Solterra has clay/sandy soil.  We also deal with a tremendous amount of wind and sun.  The micro-climate here makes it rather difficult to grow certain plants &amp; trees due to extreme conditions we face in comparison to other areas East of us. </a:t>
            </a:r>
          </a:p>
        </p:txBody>
      </p:sp>
      <p:sp>
        <p:nvSpPr>
          <p:cNvPr id="4" name="Slide Number Placeholder 3"/>
          <p:cNvSpPr>
            <a:spLocks noGrp="1"/>
          </p:cNvSpPr>
          <p:nvPr>
            <p:ph type="sldNum" sz="quarter" idx="5"/>
          </p:nvPr>
        </p:nvSpPr>
        <p:spPr/>
        <p:txBody>
          <a:bodyPr/>
          <a:lstStyle/>
          <a:p>
            <a:fld id="{42A1374F-CA1A-45F5-AE7C-086A79824279}" type="slidenum">
              <a:rPr lang="en-US" smtClean="0"/>
              <a:t>9</a:t>
            </a:fld>
            <a:endParaRPr lang="en-US"/>
          </a:p>
        </p:txBody>
      </p:sp>
    </p:spTree>
    <p:extLst>
      <p:ext uri="{BB962C8B-B14F-4D97-AF65-F5344CB8AC3E}">
        <p14:creationId xmlns:p14="http://schemas.microsoft.com/office/powerpoint/2010/main" val="2808152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www.plantselect.org </a:t>
            </a:r>
          </a:p>
          <a:p>
            <a:endParaRPr lang="en-US" dirty="0"/>
          </a:p>
          <a:p>
            <a:r>
              <a:rPr lang="en-US" dirty="0"/>
              <a:t>-Great resource regularly updated for viable Colorado plantings</a:t>
            </a:r>
          </a:p>
        </p:txBody>
      </p:sp>
      <p:sp>
        <p:nvSpPr>
          <p:cNvPr id="4" name="Slide Number Placeholder 3"/>
          <p:cNvSpPr>
            <a:spLocks noGrp="1"/>
          </p:cNvSpPr>
          <p:nvPr>
            <p:ph type="sldNum" sz="quarter" idx="5"/>
          </p:nvPr>
        </p:nvSpPr>
        <p:spPr/>
        <p:txBody>
          <a:bodyPr/>
          <a:lstStyle/>
          <a:p>
            <a:fld id="{42A1374F-CA1A-45F5-AE7C-086A79824279}" type="slidenum">
              <a:rPr lang="en-US" smtClean="0"/>
              <a:t>10</a:t>
            </a:fld>
            <a:endParaRPr lang="en-US"/>
          </a:p>
        </p:txBody>
      </p:sp>
    </p:spTree>
    <p:extLst>
      <p:ext uri="{BB962C8B-B14F-4D97-AF65-F5344CB8AC3E}">
        <p14:creationId xmlns:p14="http://schemas.microsoft.com/office/powerpoint/2010/main" val="4238843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2024 focus has been on Filings 13-15 to bring these areas into the landscape committees standards set for Filings 1-12.  This will be a 3-5 year focus as we face uncertain budgetary constraints.  </a:t>
            </a:r>
          </a:p>
        </p:txBody>
      </p:sp>
      <p:sp>
        <p:nvSpPr>
          <p:cNvPr id="4" name="Slide Number Placeholder 3"/>
          <p:cNvSpPr>
            <a:spLocks noGrp="1"/>
          </p:cNvSpPr>
          <p:nvPr>
            <p:ph type="sldNum" sz="quarter" idx="5"/>
          </p:nvPr>
        </p:nvSpPr>
        <p:spPr/>
        <p:txBody>
          <a:bodyPr/>
          <a:lstStyle/>
          <a:p>
            <a:fld id="{42A1374F-CA1A-45F5-AE7C-086A79824279}" type="slidenum">
              <a:rPr lang="en-US" smtClean="0"/>
              <a:t>11</a:t>
            </a:fld>
            <a:endParaRPr lang="en-US"/>
          </a:p>
        </p:txBody>
      </p:sp>
    </p:spTree>
    <p:extLst>
      <p:ext uri="{BB962C8B-B14F-4D97-AF65-F5344CB8AC3E}">
        <p14:creationId xmlns:p14="http://schemas.microsoft.com/office/powerpoint/2010/main" val="2612901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999A8DD2-C443-44AD-85B3-4CE72B962C5F}" type="datetimeFigureOut">
              <a:rPr lang="en-US" smtClean="0"/>
              <a:t>5/10/2024</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1114112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999A8DD2-C443-44AD-85B3-4CE72B962C5F}" type="datetimeFigureOut">
              <a:rPr lang="en-US" smtClean="0"/>
              <a:t>5/10/2024</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1267834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999A8DD2-C443-44AD-85B3-4CE72B962C5F}" type="datetimeFigureOut">
              <a:rPr lang="en-US" smtClean="0"/>
              <a:t>5/10/2024</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2319269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999A8DD2-C443-44AD-85B3-4CE72B962C5F}" type="datetimeFigureOut">
              <a:rPr lang="en-US" smtClean="0"/>
              <a:t>5/10/2024</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4257543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999A8DD2-C443-44AD-85B3-4CE72B962C5F}" type="datetimeFigureOut">
              <a:rPr lang="en-US" smtClean="0"/>
              <a:t>5/10/2024</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35977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999A8DD2-C443-44AD-85B3-4CE72B962C5F}" type="datetimeFigureOut">
              <a:rPr lang="en-US" smtClean="0"/>
              <a:t>5/10/2024</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198886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999A8DD2-C443-44AD-85B3-4CE72B962C5F}" type="datetimeFigureOut">
              <a:rPr lang="en-US" smtClean="0"/>
              <a:t>5/10/2024</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1995152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999A8DD2-C443-44AD-85B3-4CE72B962C5F}" type="datetimeFigureOut">
              <a:rPr lang="en-US" smtClean="0"/>
              <a:t>5/10/2024</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846691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999A8DD2-C443-44AD-85B3-4CE72B962C5F}" type="datetimeFigureOut">
              <a:rPr lang="en-US" smtClean="0"/>
              <a:t>5/10/2024</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3524148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999A8DD2-C443-44AD-85B3-4CE72B962C5F}" type="datetimeFigureOut">
              <a:rPr lang="en-US" smtClean="0"/>
              <a:t>5/10/2024</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243330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999A8DD2-C443-44AD-85B3-4CE72B962C5F}" type="datetimeFigureOut">
              <a:rPr lang="en-US" smtClean="0"/>
              <a:t>5/10/2024</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1996312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999A8DD2-C443-44AD-85B3-4CE72B962C5F}" type="datetimeFigureOut">
              <a:rPr lang="en-US" smtClean="0"/>
              <a:t>5/10/2024</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FA4FCA09-A334-4A38-8A78-E51DCD588AB3}" type="slidenum">
              <a:rPr lang="en-US" smtClean="0"/>
              <a:t>‹#›</a:t>
            </a:fld>
            <a:endParaRPr lang="en-US"/>
          </a:p>
        </p:txBody>
      </p:sp>
    </p:spTree>
    <p:extLst>
      <p:ext uri="{BB962C8B-B14F-4D97-AF65-F5344CB8AC3E}">
        <p14:creationId xmlns:p14="http://schemas.microsoft.com/office/powerpoint/2010/main" val="3468684958"/>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8" name="Picture 57">
            <a:extLst>
              <a:ext uri="{FF2B5EF4-FFF2-40B4-BE49-F238E27FC236}">
                <a16:creationId xmlns:a16="http://schemas.microsoft.com/office/drawing/2014/main" id="{310D877C-2800-33B2-FAE4-6C2D80B748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8793" y="432469"/>
            <a:ext cx="9336543" cy="6213044"/>
          </a:xfrm>
          <a:prstGeom prst="rect">
            <a:avLst/>
          </a:prstGeom>
          <a:effectLst>
            <a:softEdge rad="444500"/>
          </a:effectLst>
        </p:spPr>
      </p:pic>
      <p:sp>
        <p:nvSpPr>
          <p:cNvPr id="2" name="Title 1">
            <a:extLst>
              <a:ext uri="{FF2B5EF4-FFF2-40B4-BE49-F238E27FC236}">
                <a16:creationId xmlns:a16="http://schemas.microsoft.com/office/drawing/2014/main" id="{0243369A-8628-CFEF-69E7-853B3EE61184}"/>
              </a:ext>
            </a:extLst>
          </p:cNvPr>
          <p:cNvSpPr>
            <a:spLocks noGrp="1"/>
          </p:cNvSpPr>
          <p:nvPr>
            <p:ph type="ctrTitle"/>
          </p:nvPr>
        </p:nvSpPr>
        <p:spPr>
          <a:xfrm>
            <a:off x="1252579" y="212487"/>
            <a:ext cx="8837546" cy="1870483"/>
          </a:xfrm>
        </p:spPr>
        <p:txBody>
          <a:bodyPr>
            <a:normAutofit/>
          </a:bodyPr>
          <a:lstStyle/>
          <a:p>
            <a:pPr algn="l"/>
            <a:r>
              <a:rPr lang="en-US" sz="6000" dirty="0">
                <a:solidFill>
                  <a:schemeClr val="tx2"/>
                </a:solidFill>
              </a:rPr>
              <a:t>Solterra Landscape Committee</a:t>
            </a:r>
          </a:p>
        </p:txBody>
      </p:sp>
      <p:sp>
        <p:nvSpPr>
          <p:cNvPr id="3" name="Subtitle 2">
            <a:extLst>
              <a:ext uri="{FF2B5EF4-FFF2-40B4-BE49-F238E27FC236}">
                <a16:creationId xmlns:a16="http://schemas.microsoft.com/office/drawing/2014/main" id="{17A2EBAD-26C5-FBAB-BA6E-4B0E87D87BF0}"/>
              </a:ext>
            </a:extLst>
          </p:cNvPr>
          <p:cNvSpPr>
            <a:spLocks noGrp="1"/>
          </p:cNvSpPr>
          <p:nvPr>
            <p:ph type="subTitle" idx="1"/>
          </p:nvPr>
        </p:nvSpPr>
        <p:spPr>
          <a:xfrm>
            <a:off x="1496664" y="4877413"/>
            <a:ext cx="8837546" cy="770020"/>
          </a:xfrm>
        </p:spPr>
        <p:txBody>
          <a:bodyPr>
            <a:normAutofit lnSpcReduction="10000"/>
          </a:bodyPr>
          <a:lstStyle/>
          <a:p>
            <a:pPr>
              <a:lnSpc>
                <a:spcPct val="110000"/>
              </a:lnSpc>
            </a:pPr>
            <a:r>
              <a:rPr lang="en-US" sz="1700" b="1" dirty="0"/>
              <a:t>Community Engagement Session</a:t>
            </a:r>
          </a:p>
          <a:p>
            <a:pPr>
              <a:lnSpc>
                <a:spcPct val="110000"/>
              </a:lnSpc>
            </a:pPr>
            <a:r>
              <a:rPr lang="en-US" sz="1700" b="1" dirty="0"/>
              <a:t>May 11, 2024</a:t>
            </a:r>
          </a:p>
        </p:txBody>
      </p:sp>
    </p:spTree>
    <p:extLst>
      <p:ext uri="{BB962C8B-B14F-4D97-AF65-F5344CB8AC3E}">
        <p14:creationId xmlns:p14="http://schemas.microsoft.com/office/powerpoint/2010/main" val="125509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1BA7680-B1FB-4B6B-2155-45DD5D6C4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Blanket on the earth">
            <a:extLst>
              <a:ext uri="{FF2B5EF4-FFF2-40B4-BE49-F238E27FC236}">
                <a16:creationId xmlns:a16="http://schemas.microsoft.com/office/drawing/2014/main" id="{38B3C223-90E6-00BB-44FA-8DE0F9CD9F80}"/>
              </a:ext>
            </a:extLst>
          </p:cNvPr>
          <p:cNvPicPr>
            <a:picLocks noChangeAspect="1"/>
          </p:cNvPicPr>
          <p:nvPr/>
        </p:nvPicPr>
        <p:blipFill rotWithShape="1">
          <a:blip r:embed="rId3"/>
          <a:srcRect t="15730"/>
          <a:stretch/>
        </p:blipFill>
        <p:spPr>
          <a:xfrm>
            <a:off x="20" y="22792"/>
            <a:ext cx="12191980" cy="6858001"/>
          </a:xfrm>
          <a:prstGeom prst="rect">
            <a:avLst/>
          </a:prstGeom>
        </p:spPr>
      </p:pic>
      <p:sp>
        <p:nvSpPr>
          <p:cNvPr id="15" name="Rectangle 14">
            <a:extLst>
              <a:ext uri="{FF2B5EF4-FFF2-40B4-BE49-F238E27FC236}">
                <a16:creationId xmlns:a16="http://schemas.microsoft.com/office/drawing/2014/main" id="{A9CCD9CD-49AE-3D3E-923B-81ECD3FBF7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32383"/>
            <a:ext cx="12192000" cy="4525617"/>
          </a:xfrm>
          <a:prstGeom prst="rect">
            <a:avLst/>
          </a:prstGeom>
          <a:gradFill>
            <a:gsLst>
              <a:gs pos="0">
                <a:srgbClr val="000000">
                  <a:alpha val="0"/>
                </a:srgbClr>
              </a:gs>
              <a:gs pos="55000">
                <a:srgbClr val="000000">
                  <a:alpha val="50000"/>
                </a:srgbClr>
              </a:gs>
              <a:gs pos="100000">
                <a:srgbClr val="000000">
                  <a:alpha val="6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4EEBEF-DF9D-9250-3F61-F9CE19FDA579}"/>
              </a:ext>
            </a:extLst>
          </p:cNvPr>
          <p:cNvSpPr>
            <a:spLocks noGrp="1"/>
          </p:cNvSpPr>
          <p:nvPr>
            <p:ph type="title"/>
          </p:nvPr>
        </p:nvSpPr>
        <p:spPr>
          <a:xfrm>
            <a:off x="88797" y="125462"/>
            <a:ext cx="12014406" cy="1019735"/>
          </a:xfrm>
        </p:spPr>
        <p:txBody>
          <a:bodyPr vert="horz" lIns="91440" tIns="45720" rIns="91440" bIns="45720" rtlCol="0" anchor="b">
            <a:normAutofit/>
          </a:bodyPr>
          <a:lstStyle/>
          <a:p>
            <a:r>
              <a:rPr lang="en-US" sz="4800" dirty="0">
                <a:solidFill>
                  <a:srgbClr val="FFFFFF"/>
                </a:solidFill>
              </a:rPr>
              <a:t>Landscape recommendations</a:t>
            </a:r>
          </a:p>
        </p:txBody>
      </p:sp>
      <p:sp>
        <p:nvSpPr>
          <p:cNvPr id="3" name="Text Placeholder 2">
            <a:extLst>
              <a:ext uri="{FF2B5EF4-FFF2-40B4-BE49-F238E27FC236}">
                <a16:creationId xmlns:a16="http://schemas.microsoft.com/office/drawing/2014/main" id="{F275D25E-371C-C1B9-6174-AA5546BCAF40}"/>
              </a:ext>
            </a:extLst>
          </p:cNvPr>
          <p:cNvSpPr>
            <a:spLocks noGrp="1"/>
          </p:cNvSpPr>
          <p:nvPr>
            <p:ph type="body" idx="1"/>
          </p:nvPr>
        </p:nvSpPr>
        <p:spPr>
          <a:xfrm>
            <a:off x="88797" y="1540009"/>
            <a:ext cx="2851351" cy="5760720"/>
          </a:xfrm>
        </p:spPr>
        <p:txBody>
          <a:bodyPr vert="horz" lIns="91440" tIns="45720" rIns="91440" bIns="45720" rtlCol="0">
            <a:normAutofit fontScale="32500" lnSpcReduction="20000"/>
          </a:bodyPr>
          <a:lstStyle/>
          <a:p>
            <a:r>
              <a:rPr lang="en-US" sz="4300" b="1" u="sng" dirty="0">
                <a:solidFill>
                  <a:srgbClr val="FFFFFF"/>
                </a:solidFill>
              </a:rPr>
              <a:t>Perennials:</a:t>
            </a:r>
          </a:p>
          <a:p>
            <a:pPr marL="342900" marR="0" lvl="0" indent="-342900">
              <a:spcBef>
                <a:spcPts val="495"/>
              </a:spcBef>
              <a:spcAft>
                <a:spcPts val="0"/>
              </a:spcAft>
              <a:buFont typeface="+mj-lt"/>
              <a:buAutoNum type="arabicPeriod"/>
              <a:tabLst>
                <a:tab pos="1043305" algn="l"/>
              </a:tabLst>
            </a:pPr>
            <a:r>
              <a:rPr lang="en-US" sz="3700" spc="-40" dirty="0">
                <a:solidFill>
                  <a:schemeClr val="bg1"/>
                </a:solidFill>
                <a:effectLst/>
                <a:latin typeface="Arial" panose="020B0604020202020204" pitchFamily="34" charset="0"/>
                <a:ea typeface="Arial" panose="020B0604020202020204" pitchFamily="34" charset="0"/>
              </a:rPr>
              <a:t>Alaska</a:t>
            </a:r>
            <a:r>
              <a:rPr lang="en-US" sz="3700" spc="-15" dirty="0">
                <a:solidFill>
                  <a:schemeClr val="bg1"/>
                </a:solidFill>
                <a:effectLst/>
                <a:latin typeface="Arial" panose="020B0604020202020204" pitchFamily="34" charset="0"/>
                <a:ea typeface="Arial" panose="020B0604020202020204" pitchFamily="34" charset="0"/>
              </a:rPr>
              <a:t> </a:t>
            </a:r>
            <a:r>
              <a:rPr lang="en-US" sz="3700" spc="-40" dirty="0">
                <a:solidFill>
                  <a:schemeClr val="bg1"/>
                </a:solidFill>
                <a:effectLst/>
                <a:latin typeface="Arial" panose="020B0604020202020204" pitchFamily="34" charset="0"/>
                <a:ea typeface="Arial" panose="020B0604020202020204" pitchFamily="34" charset="0"/>
              </a:rPr>
              <a:t>Shasta</a:t>
            </a:r>
            <a:r>
              <a:rPr lang="en-US" sz="3700" spc="-15" dirty="0">
                <a:solidFill>
                  <a:schemeClr val="bg1"/>
                </a:solidFill>
                <a:effectLst/>
                <a:latin typeface="Arial" panose="020B0604020202020204" pitchFamily="34" charset="0"/>
                <a:ea typeface="Arial" panose="020B0604020202020204" pitchFamily="34" charset="0"/>
              </a:rPr>
              <a:t> </a:t>
            </a:r>
            <a:r>
              <a:rPr lang="en-US" sz="3700" spc="-40" dirty="0">
                <a:solidFill>
                  <a:schemeClr val="bg1"/>
                </a:solidFill>
                <a:effectLst/>
                <a:latin typeface="Arial" panose="020B0604020202020204" pitchFamily="34" charset="0"/>
                <a:ea typeface="Arial" panose="020B0604020202020204" pitchFamily="34" charset="0"/>
              </a:rPr>
              <a:t>Daisy</a:t>
            </a:r>
            <a:endParaRPr lang="en-US" sz="3700" spc="-5" dirty="0">
              <a:solidFill>
                <a:schemeClr val="bg1"/>
              </a:solidFill>
              <a:effectLst/>
              <a:latin typeface="Arial" panose="020B0604020202020204" pitchFamily="34" charset="0"/>
              <a:ea typeface="Arial" panose="020B0604020202020204" pitchFamily="34" charset="0"/>
            </a:endParaRPr>
          </a:p>
          <a:p>
            <a:pPr marL="342900" marR="0" lvl="0" indent="-342900">
              <a:spcBef>
                <a:spcPts val="200"/>
              </a:spcBef>
              <a:spcAft>
                <a:spcPts val="0"/>
              </a:spcAft>
              <a:buFont typeface="+mj-lt"/>
              <a:buAutoNum type="arabicPeriod"/>
              <a:tabLst>
                <a:tab pos="1043305" algn="l"/>
              </a:tabLst>
            </a:pPr>
            <a:r>
              <a:rPr lang="en-US" sz="3700" spc="-5" dirty="0">
                <a:solidFill>
                  <a:schemeClr val="bg1"/>
                </a:solidFill>
                <a:effectLst/>
                <a:latin typeface="Arial" panose="020B0604020202020204" pitchFamily="34" charset="0"/>
                <a:ea typeface="Arial" panose="020B0604020202020204" pitchFamily="34" charset="0"/>
              </a:rPr>
              <a:t>Alpine</a:t>
            </a:r>
            <a:r>
              <a:rPr lang="en-US" sz="3700" spc="50" dirty="0">
                <a:solidFill>
                  <a:schemeClr val="bg1"/>
                </a:solidFill>
                <a:effectLst/>
                <a:latin typeface="Arial" panose="020B0604020202020204" pitchFamily="34" charset="0"/>
                <a:ea typeface="Arial" panose="020B0604020202020204" pitchFamily="34" charset="0"/>
              </a:rPr>
              <a:t> </a:t>
            </a:r>
            <a:r>
              <a:rPr lang="en-US" sz="3700" spc="-5" dirty="0">
                <a:solidFill>
                  <a:schemeClr val="bg1"/>
                </a:solidFill>
                <a:effectLst/>
                <a:latin typeface="Arial" panose="020B0604020202020204" pitchFamily="34" charset="0"/>
                <a:ea typeface="Arial" panose="020B0604020202020204" pitchFamily="34" charset="0"/>
              </a:rPr>
              <a:t>Carpet</a:t>
            </a:r>
            <a:r>
              <a:rPr lang="en-US" sz="3700" spc="80" dirty="0">
                <a:solidFill>
                  <a:schemeClr val="bg1"/>
                </a:solidFill>
                <a:effectLst/>
                <a:latin typeface="Arial" panose="020B0604020202020204" pitchFamily="34" charset="0"/>
                <a:ea typeface="Arial" panose="020B0604020202020204" pitchFamily="34" charset="0"/>
              </a:rPr>
              <a:t> </a:t>
            </a:r>
            <a:r>
              <a:rPr lang="en-US" sz="3700" spc="-5" dirty="0">
                <a:solidFill>
                  <a:schemeClr val="bg1"/>
                </a:solidFill>
                <a:effectLst/>
                <a:latin typeface="Arial" panose="020B0604020202020204" pitchFamily="34" charset="0"/>
                <a:ea typeface="Arial" panose="020B0604020202020204" pitchFamily="34" charset="0"/>
              </a:rPr>
              <a:t>Juniper/</a:t>
            </a:r>
            <a:r>
              <a:rPr lang="en-US" sz="3700" spc="20" dirty="0">
                <a:solidFill>
                  <a:schemeClr val="bg1"/>
                </a:solidFill>
                <a:effectLst/>
                <a:latin typeface="Arial" panose="020B0604020202020204" pitchFamily="34" charset="0"/>
                <a:ea typeface="Arial" panose="020B0604020202020204" pitchFamily="34" charset="0"/>
              </a:rPr>
              <a:t> </a:t>
            </a:r>
            <a:r>
              <a:rPr lang="en-US" sz="3700" spc="-25" dirty="0">
                <a:solidFill>
                  <a:schemeClr val="bg1"/>
                </a:solidFill>
                <a:effectLst/>
                <a:latin typeface="Arial" panose="020B0604020202020204" pitchFamily="34" charset="0"/>
                <a:ea typeface="Arial" panose="020B0604020202020204" pitchFamily="34" charset="0"/>
              </a:rPr>
              <a:t>JC</a:t>
            </a:r>
            <a:endParaRPr lang="en-US" sz="3700" spc="-5" dirty="0">
              <a:solidFill>
                <a:schemeClr val="bg1"/>
              </a:solidFill>
              <a:effectLst/>
              <a:latin typeface="Arial" panose="020B0604020202020204" pitchFamily="34" charset="0"/>
              <a:ea typeface="Arial" panose="020B0604020202020204" pitchFamily="34" charset="0"/>
            </a:endParaRPr>
          </a:p>
          <a:p>
            <a:pPr marL="342900" marR="0" lvl="0" indent="-342900">
              <a:spcBef>
                <a:spcPts val="175"/>
              </a:spcBef>
              <a:spcAft>
                <a:spcPts val="0"/>
              </a:spcAft>
              <a:buFont typeface="+mj-lt"/>
              <a:buAutoNum type="arabicPeriod"/>
              <a:tabLst>
                <a:tab pos="1043940" algn="l"/>
              </a:tabLst>
            </a:pPr>
            <a:r>
              <a:rPr lang="en-US" sz="3700" spc="-5" dirty="0">
                <a:solidFill>
                  <a:schemeClr val="bg1"/>
                </a:solidFill>
                <a:effectLst/>
                <a:latin typeface="Arial" panose="020B0604020202020204" pitchFamily="34" charset="0"/>
                <a:ea typeface="Arial" panose="020B0604020202020204" pitchFamily="34" charset="0"/>
              </a:rPr>
              <a:t>Andora</a:t>
            </a:r>
            <a:r>
              <a:rPr lang="en-US" sz="3700" spc="115" dirty="0">
                <a:solidFill>
                  <a:schemeClr val="bg1"/>
                </a:solidFill>
                <a:effectLst/>
                <a:latin typeface="Arial" panose="020B0604020202020204" pitchFamily="34" charset="0"/>
                <a:ea typeface="Arial" panose="020B0604020202020204" pitchFamily="34" charset="0"/>
              </a:rPr>
              <a:t> </a:t>
            </a:r>
            <a:r>
              <a:rPr lang="en-US" sz="3700" spc="-5" dirty="0">
                <a:solidFill>
                  <a:schemeClr val="bg1"/>
                </a:solidFill>
                <a:effectLst/>
                <a:latin typeface="Arial" panose="020B0604020202020204" pitchFamily="34" charset="0"/>
                <a:ea typeface="Arial" panose="020B0604020202020204" pitchFamily="34" charset="0"/>
              </a:rPr>
              <a:t>Youngstown</a:t>
            </a:r>
            <a:r>
              <a:rPr lang="en-US" sz="3700" spc="100" dirty="0">
                <a:solidFill>
                  <a:schemeClr val="bg1"/>
                </a:solidFill>
                <a:effectLst/>
                <a:latin typeface="Arial" panose="020B0604020202020204" pitchFamily="34" charset="0"/>
                <a:ea typeface="Arial" panose="020B0604020202020204" pitchFamily="34" charset="0"/>
              </a:rPr>
              <a:t> </a:t>
            </a:r>
            <a:r>
              <a:rPr lang="en-US" sz="3700" spc="-5" dirty="0">
                <a:solidFill>
                  <a:schemeClr val="bg1"/>
                </a:solidFill>
                <a:effectLst/>
                <a:latin typeface="Arial" panose="020B0604020202020204" pitchFamily="34" charset="0"/>
                <a:ea typeface="Arial" panose="020B0604020202020204" pitchFamily="34" charset="0"/>
              </a:rPr>
              <a:t>Juniper/</a:t>
            </a:r>
            <a:r>
              <a:rPr lang="en-US" sz="3700" spc="85" dirty="0">
                <a:solidFill>
                  <a:schemeClr val="bg1"/>
                </a:solidFill>
                <a:effectLst/>
                <a:latin typeface="Arial" panose="020B0604020202020204" pitchFamily="34" charset="0"/>
                <a:ea typeface="Arial" panose="020B0604020202020204" pitchFamily="34" charset="0"/>
              </a:rPr>
              <a:t> </a:t>
            </a:r>
            <a:r>
              <a:rPr lang="en-US" sz="3700" spc="-25" dirty="0">
                <a:solidFill>
                  <a:schemeClr val="bg1"/>
                </a:solidFill>
                <a:effectLst/>
                <a:latin typeface="Arial" panose="020B0604020202020204" pitchFamily="34" charset="0"/>
                <a:ea typeface="Arial" panose="020B0604020202020204" pitchFamily="34" charset="0"/>
              </a:rPr>
              <a:t>JH</a:t>
            </a:r>
            <a:endParaRPr lang="en-US" sz="3700" spc="-5" dirty="0">
              <a:solidFill>
                <a:schemeClr val="bg1"/>
              </a:solidFill>
              <a:effectLst/>
              <a:latin typeface="Arial" panose="020B0604020202020204" pitchFamily="34" charset="0"/>
              <a:ea typeface="Arial" panose="020B0604020202020204" pitchFamily="34" charset="0"/>
            </a:endParaRPr>
          </a:p>
          <a:p>
            <a:pPr marL="342900" marR="0" lvl="0" indent="-342900">
              <a:spcBef>
                <a:spcPts val="225"/>
              </a:spcBef>
              <a:spcAft>
                <a:spcPts val="0"/>
              </a:spcAft>
              <a:buFont typeface="+mj-lt"/>
              <a:buAutoNum type="arabicPeriod"/>
              <a:tabLst>
                <a:tab pos="1042670" algn="l"/>
              </a:tabLst>
            </a:pPr>
            <a:r>
              <a:rPr lang="en-US" sz="3700" spc="-5" dirty="0">
                <a:solidFill>
                  <a:schemeClr val="bg1"/>
                </a:solidFill>
                <a:effectLst/>
                <a:latin typeface="Arial" panose="020B0604020202020204" pitchFamily="34" charset="0"/>
                <a:ea typeface="Arial" panose="020B0604020202020204" pitchFamily="34" charset="0"/>
              </a:rPr>
              <a:t>Blizzard Mock</a:t>
            </a:r>
            <a:r>
              <a:rPr lang="en-US" sz="3700" spc="-40" dirty="0">
                <a:solidFill>
                  <a:schemeClr val="bg1"/>
                </a:solidFill>
                <a:effectLst/>
                <a:latin typeface="Arial" panose="020B0604020202020204" pitchFamily="34" charset="0"/>
                <a:ea typeface="Arial" panose="020B0604020202020204" pitchFamily="34" charset="0"/>
              </a:rPr>
              <a:t> </a:t>
            </a:r>
            <a:r>
              <a:rPr lang="en-US" sz="3700" spc="-5" dirty="0">
                <a:solidFill>
                  <a:schemeClr val="bg1"/>
                </a:solidFill>
                <a:effectLst/>
                <a:latin typeface="Arial" panose="020B0604020202020204" pitchFamily="34" charset="0"/>
                <a:ea typeface="Arial" panose="020B0604020202020204" pitchFamily="34" charset="0"/>
              </a:rPr>
              <a:t>Orange/</a:t>
            </a:r>
            <a:r>
              <a:rPr lang="en-US" sz="3700" spc="20" dirty="0">
                <a:solidFill>
                  <a:schemeClr val="bg1"/>
                </a:solidFill>
                <a:effectLst/>
                <a:latin typeface="Arial" panose="020B0604020202020204" pitchFamily="34" charset="0"/>
                <a:ea typeface="Arial" panose="020B0604020202020204" pitchFamily="34" charset="0"/>
              </a:rPr>
              <a:t> </a:t>
            </a:r>
            <a:r>
              <a:rPr lang="en-US" sz="3700" spc="-25" dirty="0">
                <a:solidFill>
                  <a:schemeClr val="bg1"/>
                </a:solidFill>
                <a:effectLst/>
                <a:latin typeface="Arial" panose="020B0604020202020204" pitchFamily="34" charset="0"/>
                <a:ea typeface="Arial" panose="020B0604020202020204" pitchFamily="34" charset="0"/>
              </a:rPr>
              <a:t>PLB</a:t>
            </a:r>
            <a:endParaRPr lang="en-US" sz="3700" spc="-5" dirty="0">
              <a:solidFill>
                <a:schemeClr val="bg1"/>
              </a:solidFill>
              <a:effectLst/>
              <a:latin typeface="Arial" panose="020B0604020202020204" pitchFamily="34" charset="0"/>
              <a:ea typeface="Arial" panose="020B0604020202020204" pitchFamily="34" charset="0"/>
            </a:endParaRPr>
          </a:p>
          <a:p>
            <a:pPr marL="342900" marR="0" lvl="0" indent="-342900">
              <a:spcBef>
                <a:spcPts val="200"/>
              </a:spcBef>
              <a:spcAft>
                <a:spcPts val="0"/>
              </a:spcAft>
              <a:buFont typeface="+mj-lt"/>
              <a:buAutoNum type="arabicPeriod"/>
              <a:tabLst>
                <a:tab pos="1042035" algn="l"/>
              </a:tabLst>
            </a:pPr>
            <a:r>
              <a:rPr lang="en-US" sz="3700" kern="0" spc="-10" dirty="0">
                <a:solidFill>
                  <a:schemeClr val="bg1"/>
                </a:solidFill>
                <a:effectLst/>
                <a:latin typeface="Arial" panose="020B0604020202020204" pitchFamily="34" charset="0"/>
                <a:ea typeface="Arial" panose="020B0604020202020204" pitchFamily="34" charset="0"/>
              </a:rPr>
              <a:t>Bloody</a:t>
            </a:r>
            <a:r>
              <a:rPr lang="en-US" sz="3700" kern="0" spc="-35" dirty="0">
                <a:solidFill>
                  <a:schemeClr val="bg1"/>
                </a:solidFill>
                <a:effectLst/>
                <a:latin typeface="Arial" panose="020B0604020202020204" pitchFamily="34" charset="0"/>
                <a:ea typeface="Arial" panose="020B0604020202020204" pitchFamily="34" charset="0"/>
              </a:rPr>
              <a:t> </a:t>
            </a:r>
            <a:r>
              <a:rPr lang="en-US" sz="3700" kern="0" spc="-10" dirty="0">
                <a:solidFill>
                  <a:schemeClr val="bg1"/>
                </a:solidFill>
                <a:effectLst/>
                <a:latin typeface="Arial" panose="020B0604020202020204" pitchFamily="34" charset="0"/>
                <a:ea typeface="Arial" panose="020B0604020202020204" pitchFamily="34" charset="0"/>
              </a:rPr>
              <a:t>Geranium/</a:t>
            </a:r>
            <a:r>
              <a:rPr lang="en-US" sz="3700" kern="0" spc="15" dirty="0">
                <a:solidFill>
                  <a:schemeClr val="bg1"/>
                </a:solidFill>
                <a:effectLst/>
                <a:latin typeface="Arial" panose="020B0604020202020204" pitchFamily="34" charset="0"/>
                <a:ea typeface="Arial" panose="020B0604020202020204" pitchFamily="34" charset="0"/>
              </a:rPr>
              <a:t> </a:t>
            </a:r>
            <a:r>
              <a:rPr lang="en-US" sz="3700" kern="0" spc="-20" dirty="0">
                <a:solidFill>
                  <a:schemeClr val="bg1"/>
                </a:solidFill>
                <a:effectLst/>
                <a:latin typeface="Arial" panose="020B0604020202020204" pitchFamily="34" charset="0"/>
                <a:ea typeface="Arial" panose="020B0604020202020204" pitchFamily="34" charset="0"/>
              </a:rPr>
              <a:t>None</a:t>
            </a:r>
            <a:endParaRPr lang="en-US" sz="3700" kern="0" spc="-5" dirty="0">
              <a:solidFill>
                <a:schemeClr val="bg1"/>
              </a:solidFill>
              <a:effectLst/>
              <a:latin typeface="Arial" panose="020B0604020202020204" pitchFamily="34" charset="0"/>
              <a:ea typeface="Arial" panose="020B0604020202020204" pitchFamily="34" charset="0"/>
            </a:endParaRPr>
          </a:p>
          <a:p>
            <a:pPr marL="342900" marR="0" lvl="0" indent="-342900">
              <a:spcBef>
                <a:spcPts val="200"/>
              </a:spcBef>
              <a:spcAft>
                <a:spcPts val="0"/>
              </a:spcAft>
              <a:buFont typeface="+mj-lt"/>
              <a:buAutoNum type="arabicPeriod"/>
              <a:tabLst>
                <a:tab pos="1045845" algn="l"/>
              </a:tabLst>
            </a:pPr>
            <a:r>
              <a:rPr lang="en-US" sz="3700" spc="-5" dirty="0">
                <a:solidFill>
                  <a:schemeClr val="bg1"/>
                </a:solidFill>
                <a:effectLst/>
                <a:latin typeface="Arial" panose="020B0604020202020204" pitchFamily="34" charset="0"/>
                <a:ea typeface="Arial" panose="020B0604020202020204" pitchFamily="34" charset="0"/>
              </a:rPr>
              <a:t>Broadmoor</a:t>
            </a:r>
            <a:r>
              <a:rPr lang="en-US" sz="3700" spc="185" dirty="0">
                <a:solidFill>
                  <a:schemeClr val="bg1"/>
                </a:solidFill>
                <a:effectLst/>
                <a:latin typeface="Arial" panose="020B0604020202020204" pitchFamily="34" charset="0"/>
                <a:ea typeface="Arial" panose="020B0604020202020204" pitchFamily="34" charset="0"/>
              </a:rPr>
              <a:t> </a:t>
            </a:r>
            <a:r>
              <a:rPr lang="en-US" sz="3700" spc="-5" dirty="0">
                <a:solidFill>
                  <a:schemeClr val="bg1"/>
                </a:solidFill>
                <a:effectLst/>
                <a:latin typeface="Arial" panose="020B0604020202020204" pitchFamily="34" charset="0"/>
                <a:ea typeface="Arial" panose="020B0604020202020204" pitchFamily="34" charset="0"/>
              </a:rPr>
              <a:t>Juniper/</a:t>
            </a:r>
            <a:r>
              <a:rPr lang="en-US" sz="3700" spc="140" dirty="0">
                <a:solidFill>
                  <a:schemeClr val="bg1"/>
                </a:solidFill>
                <a:effectLst/>
                <a:latin typeface="Arial" panose="020B0604020202020204" pitchFamily="34" charset="0"/>
                <a:ea typeface="Arial" panose="020B0604020202020204" pitchFamily="34" charset="0"/>
              </a:rPr>
              <a:t> </a:t>
            </a:r>
            <a:r>
              <a:rPr lang="en-US" sz="3700" spc="-25" dirty="0">
                <a:solidFill>
                  <a:schemeClr val="bg1"/>
                </a:solidFill>
                <a:effectLst/>
                <a:latin typeface="Arial" panose="020B0604020202020204" pitchFamily="34" charset="0"/>
                <a:ea typeface="Arial" panose="020B0604020202020204" pitchFamily="34" charset="0"/>
              </a:rPr>
              <a:t>JSB</a:t>
            </a:r>
            <a:endParaRPr lang="en-US" sz="3700" spc="-5" dirty="0">
              <a:solidFill>
                <a:schemeClr val="bg1"/>
              </a:solidFill>
              <a:effectLst/>
              <a:latin typeface="Arial" panose="020B0604020202020204" pitchFamily="34" charset="0"/>
              <a:ea typeface="Arial" panose="020B0604020202020204" pitchFamily="34" charset="0"/>
            </a:endParaRPr>
          </a:p>
          <a:p>
            <a:pPr marL="342900" marR="0" lvl="0" indent="-342900">
              <a:spcBef>
                <a:spcPts val="180"/>
              </a:spcBef>
              <a:spcAft>
                <a:spcPts val="0"/>
              </a:spcAft>
              <a:buFont typeface="+mj-lt"/>
              <a:buAutoNum type="arabicPeriod"/>
              <a:tabLst>
                <a:tab pos="1043305" algn="l"/>
              </a:tabLst>
            </a:pPr>
            <a:r>
              <a:rPr lang="en-US" sz="3700" spc="-5" dirty="0">
                <a:solidFill>
                  <a:schemeClr val="bg1"/>
                </a:solidFill>
                <a:effectLst/>
                <a:latin typeface="Arial" panose="020B0604020202020204" pitchFamily="34" charset="0"/>
                <a:ea typeface="Arial" panose="020B0604020202020204" pitchFamily="34" charset="0"/>
              </a:rPr>
              <a:t>Buddleia</a:t>
            </a:r>
            <a:r>
              <a:rPr lang="en-US" sz="3700" spc="40" dirty="0">
                <a:solidFill>
                  <a:schemeClr val="bg1"/>
                </a:solidFill>
                <a:effectLst/>
                <a:latin typeface="Arial" panose="020B0604020202020204" pitchFamily="34" charset="0"/>
                <a:ea typeface="Arial" panose="020B0604020202020204" pitchFamily="34" charset="0"/>
              </a:rPr>
              <a:t> </a:t>
            </a:r>
            <a:r>
              <a:rPr lang="en-US" sz="3700" spc="-5" dirty="0" err="1">
                <a:solidFill>
                  <a:schemeClr val="bg1"/>
                </a:solidFill>
                <a:effectLst/>
                <a:latin typeface="Arial" panose="020B0604020202020204" pitchFamily="34" charset="0"/>
                <a:ea typeface="Arial" panose="020B0604020202020204" pitchFamily="34" charset="0"/>
              </a:rPr>
              <a:t>Davidii</a:t>
            </a:r>
            <a:r>
              <a:rPr lang="en-US" sz="3700" spc="-25" dirty="0">
                <a:solidFill>
                  <a:schemeClr val="bg1"/>
                </a:solidFill>
                <a:effectLst/>
                <a:latin typeface="Arial" panose="020B0604020202020204" pitchFamily="34" charset="0"/>
                <a:ea typeface="Arial" panose="020B0604020202020204" pitchFamily="34" charset="0"/>
              </a:rPr>
              <a:t> </a:t>
            </a:r>
            <a:r>
              <a:rPr lang="en-US" sz="3700" spc="-5" dirty="0">
                <a:solidFill>
                  <a:schemeClr val="bg1"/>
                </a:solidFill>
                <a:effectLst/>
                <a:latin typeface="Arial" panose="020B0604020202020204" pitchFamily="34" charset="0"/>
                <a:ea typeface="Arial" panose="020B0604020202020204" pitchFamily="34" charset="0"/>
              </a:rPr>
              <a:t>Butterfly </a:t>
            </a:r>
            <a:r>
              <a:rPr lang="en-US" sz="3700" spc="-20" dirty="0">
                <a:solidFill>
                  <a:schemeClr val="bg1"/>
                </a:solidFill>
                <a:effectLst/>
                <a:latin typeface="Arial" panose="020B0604020202020204" pitchFamily="34" charset="0"/>
                <a:ea typeface="Arial" panose="020B0604020202020204" pitchFamily="34" charset="0"/>
              </a:rPr>
              <a:t>Bush</a:t>
            </a:r>
            <a:endParaRPr lang="en-US" sz="3700" spc="-5" dirty="0">
              <a:solidFill>
                <a:schemeClr val="bg1"/>
              </a:solidFill>
              <a:effectLst/>
              <a:latin typeface="Arial" panose="020B0604020202020204" pitchFamily="34" charset="0"/>
              <a:ea typeface="Arial" panose="020B0604020202020204" pitchFamily="34" charset="0"/>
            </a:endParaRPr>
          </a:p>
          <a:p>
            <a:pPr marL="342900" marR="0" lvl="0" indent="-342900">
              <a:spcBef>
                <a:spcPts val="225"/>
              </a:spcBef>
              <a:spcAft>
                <a:spcPts val="0"/>
              </a:spcAft>
              <a:buFont typeface="+mj-lt"/>
              <a:buAutoNum type="arabicPeriod"/>
              <a:tabLst>
                <a:tab pos="1045845" algn="l"/>
              </a:tabLst>
            </a:pPr>
            <a:r>
              <a:rPr lang="en-US" sz="3700" kern="0" spc="-5" dirty="0">
                <a:solidFill>
                  <a:schemeClr val="bg1"/>
                </a:solidFill>
                <a:effectLst/>
                <a:latin typeface="Arial" panose="020B0604020202020204" pitchFamily="34" charset="0"/>
                <a:ea typeface="Arial" panose="020B0604020202020204" pitchFamily="34" charset="0"/>
              </a:rPr>
              <a:t>Chocolate</a:t>
            </a:r>
            <a:r>
              <a:rPr lang="en-US" sz="3700" kern="0" spc="90" dirty="0">
                <a:solidFill>
                  <a:schemeClr val="bg1"/>
                </a:solidFill>
                <a:effectLst/>
                <a:latin typeface="Arial" panose="020B0604020202020204" pitchFamily="34" charset="0"/>
                <a:ea typeface="Arial" panose="020B0604020202020204" pitchFamily="34" charset="0"/>
              </a:rPr>
              <a:t> </a:t>
            </a:r>
            <a:r>
              <a:rPr lang="en-US" sz="3700" kern="0" spc="-10" dirty="0">
                <a:solidFill>
                  <a:schemeClr val="bg1"/>
                </a:solidFill>
                <a:effectLst/>
                <a:latin typeface="Arial" panose="020B0604020202020204" pitchFamily="34" charset="0"/>
                <a:ea typeface="Arial" panose="020B0604020202020204" pitchFamily="34" charset="0"/>
              </a:rPr>
              <a:t>Flower</a:t>
            </a:r>
            <a:endParaRPr lang="en-US" sz="3700" kern="0" spc="-5" dirty="0">
              <a:solidFill>
                <a:schemeClr val="bg1"/>
              </a:solidFill>
              <a:effectLst/>
              <a:latin typeface="Arial" panose="020B0604020202020204" pitchFamily="34" charset="0"/>
              <a:ea typeface="Arial" panose="020B0604020202020204" pitchFamily="34" charset="0"/>
            </a:endParaRPr>
          </a:p>
          <a:p>
            <a:pPr marL="342900" marR="0" lvl="0" indent="-342900">
              <a:spcBef>
                <a:spcPts val="200"/>
              </a:spcBef>
              <a:spcAft>
                <a:spcPts val="0"/>
              </a:spcAft>
              <a:buFont typeface="+mj-lt"/>
              <a:buAutoNum type="arabicPeriod"/>
              <a:tabLst>
                <a:tab pos="1045845" algn="l"/>
              </a:tabLst>
            </a:pPr>
            <a:r>
              <a:rPr lang="en-US" sz="3700" spc="-10" dirty="0">
                <a:solidFill>
                  <a:schemeClr val="bg1"/>
                </a:solidFill>
                <a:effectLst/>
                <a:latin typeface="Arial" panose="020B0604020202020204" pitchFamily="34" charset="0"/>
                <a:ea typeface="Arial" panose="020B0604020202020204" pitchFamily="34" charset="0"/>
              </a:rPr>
              <a:t>Columbine</a:t>
            </a:r>
            <a:endParaRPr lang="en-US" sz="3700" spc="-5" dirty="0">
              <a:solidFill>
                <a:schemeClr val="bg1"/>
              </a:solidFill>
              <a:effectLst/>
              <a:latin typeface="Arial" panose="020B0604020202020204" pitchFamily="34" charset="0"/>
              <a:ea typeface="Arial" panose="020B0604020202020204" pitchFamily="34" charset="0"/>
            </a:endParaRPr>
          </a:p>
          <a:p>
            <a:pPr marL="342900" marR="0" lvl="0" indent="-342900">
              <a:spcBef>
                <a:spcPts val="200"/>
              </a:spcBef>
              <a:spcAft>
                <a:spcPts val="0"/>
              </a:spcAft>
              <a:buFont typeface="+mj-lt"/>
              <a:buAutoNum type="arabicPeriod"/>
              <a:tabLst>
                <a:tab pos="1045210" algn="l"/>
              </a:tabLst>
            </a:pPr>
            <a:r>
              <a:rPr lang="en-US" sz="3700" spc="-5" dirty="0">
                <a:solidFill>
                  <a:schemeClr val="bg1"/>
                </a:solidFill>
                <a:effectLst/>
                <a:latin typeface="Arial" panose="020B0604020202020204" pitchFamily="34" charset="0"/>
                <a:ea typeface="Arial" panose="020B0604020202020204" pitchFamily="34" charset="0"/>
              </a:rPr>
              <a:t>Columnar</a:t>
            </a:r>
            <a:r>
              <a:rPr lang="en-US" sz="3700" spc="-65" dirty="0">
                <a:solidFill>
                  <a:schemeClr val="bg1"/>
                </a:solidFill>
                <a:effectLst/>
                <a:latin typeface="Arial" panose="020B0604020202020204" pitchFamily="34" charset="0"/>
                <a:ea typeface="Arial" panose="020B0604020202020204" pitchFamily="34" charset="0"/>
              </a:rPr>
              <a:t> </a:t>
            </a:r>
            <a:r>
              <a:rPr lang="en-US" sz="3700" spc="-5" dirty="0">
                <a:solidFill>
                  <a:schemeClr val="bg1"/>
                </a:solidFill>
                <a:effectLst/>
                <a:latin typeface="Arial" panose="020B0604020202020204" pitchFamily="34" charset="0"/>
                <a:ea typeface="Arial" panose="020B0604020202020204" pitchFamily="34" charset="0"/>
              </a:rPr>
              <a:t>Buckthorn</a:t>
            </a:r>
            <a:r>
              <a:rPr lang="en-US" sz="3700" spc="-75" dirty="0">
                <a:solidFill>
                  <a:schemeClr val="bg1"/>
                </a:solidFill>
                <a:effectLst/>
                <a:latin typeface="Arial" panose="020B0604020202020204" pitchFamily="34" charset="0"/>
                <a:ea typeface="Arial" panose="020B0604020202020204" pitchFamily="34" charset="0"/>
              </a:rPr>
              <a:t> </a:t>
            </a:r>
            <a:r>
              <a:rPr lang="en-US" sz="3700" spc="-5" dirty="0">
                <a:solidFill>
                  <a:schemeClr val="bg1"/>
                </a:solidFill>
                <a:effectLst/>
                <a:latin typeface="Arial" panose="020B0604020202020204" pitchFamily="34" charset="0"/>
                <a:ea typeface="Arial" panose="020B0604020202020204" pitchFamily="34" charset="0"/>
              </a:rPr>
              <a:t>/</a:t>
            </a:r>
            <a:r>
              <a:rPr lang="en-US" sz="3700" spc="20" dirty="0">
                <a:solidFill>
                  <a:schemeClr val="bg1"/>
                </a:solidFill>
                <a:effectLst/>
                <a:latin typeface="Arial" panose="020B0604020202020204" pitchFamily="34" charset="0"/>
                <a:ea typeface="Arial" panose="020B0604020202020204" pitchFamily="34" charset="0"/>
              </a:rPr>
              <a:t> </a:t>
            </a:r>
            <a:r>
              <a:rPr lang="en-US" sz="3700" spc="-25" dirty="0">
                <a:solidFill>
                  <a:schemeClr val="bg1"/>
                </a:solidFill>
                <a:effectLst/>
                <a:latin typeface="Arial" panose="020B0604020202020204" pitchFamily="34" charset="0"/>
                <a:ea typeface="Arial" panose="020B0604020202020204" pitchFamily="34" charset="0"/>
              </a:rPr>
              <a:t>RFC</a:t>
            </a:r>
            <a:endParaRPr lang="en-US" sz="3700" spc="-5" dirty="0">
              <a:solidFill>
                <a:schemeClr val="bg1"/>
              </a:solidFill>
              <a:effectLst/>
              <a:latin typeface="Arial" panose="020B0604020202020204" pitchFamily="34" charset="0"/>
              <a:ea typeface="Arial" panose="020B0604020202020204" pitchFamily="34" charset="0"/>
            </a:endParaRPr>
          </a:p>
          <a:p>
            <a:pPr marL="342900" marR="0" lvl="0" indent="-342900">
              <a:spcBef>
                <a:spcPts val="175"/>
              </a:spcBef>
              <a:spcAft>
                <a:spcPts val="0"/>
              </a:spcAft>
              <a:buFont typeface="+mj-lt"/>
              <a:buAutoNum type="arabicPeriod"/>
              <a:tabLst>
                <a:tab pos="1048385" algn="l"/>
              </a:tabLst>
            </a:pPr>
            <a:r>
              <a:rPr lang="en-US" sz="3700" spc="-5" dirty="0">
                <a:solidFill>
                  <a:schemeClr val="bg1"/>
                </a:solidFill>
                <a:effectLst/>
                <a:latin typeface="Arial" panose="020B0604020202020204" pitchFamily="34" charset="0"/>
                <a:ea typeface="Arial" panose="020B0604020202020204" pitchFamily="34" charset="0"/>
              </a:rPr>
              <a:t>Creeping</a:t>
            </a:r>
            <a:r>
              <a:rPr lang="en-US" sz="3700" spc="-75" dirty="0">
                <a:solidFill>
                  <a:schemeClr val="bg1"/>
                </a:solidFill>
                <a:effectLst/>
                <a:latin typeface="Arial" panose="020B0604020202020204" pitchFamily="34" charset="0"/>
                <a:ea typeface="Arial" panose="020B0604020202020204" pitchFamily="34" charset="0"/>
              </a:rPr>
              <a:t> </a:t>
            </a:r>
            <a:r>
              <a:rPr lang="en-US" sz="3700" spc="-5" dirty="0">
                <a:solidFill>
                  <a:schemeClr val="bg1"/>
                </a:solidFill>
                <a:effectLst/>
                <a:latin typeface="Arial" panose="020B0604020202020204" pitchFamily="34" charset="0"/>
                <a:ea typeface="Arial" panose="020B0604020202020204" pitchFamily="34" charset="0"/>
              </a:rPr>
              <a:t>Western</a:t>
            </a:r>
            <a:r>
              <a:rPr lang="en-US" sz="3700" spc="-75" dirty="0">
                <a:solidFill>
                  <a:schemeClr val="bg1"/>
                </a:solidFill>
                <a:effectLst/>
                <a:latin typeface="Arial" panose="020B0604020202020204" pitchFamily="34" charset="0"/>
                <a:ea typeface="Arial" panose="020B0604020202020204" pitchFamily="34" charset="0"/>
              </a:rPr>
              <a:t> </a:t>
            </a:r>
            <a:r>
              <a:rPr lang="en-US" sz="3700" spc="-5" dirty="0" err="1">
                <a:solidFill>
                  <a:schemeClr val="bg1"/>
                </a:solidFill>
                <a:effectLst/>
                <a:latin typeface="Arial" panose="020B0604020202020204" pitchFamily="34" charset="0"/>
                <a:ea typeface="Arial" panose="020B0604020202020204" pitchFamily="34" charset="0"/>
              </a:rPr>
              <a:t>Sandcherry</a:t>
            </a:r>
            <a:r>
              <a:rPr lang="en-US" sz="3700" spc="-50" dirty="0">
                <a:solidFill>
                  <a:schemeClr val="bg1"/>
                </a:solidFill>
                <a:effectLst/>
                <a:latin typeface="Arial" panose="020B0604020202020204" pitchFamily="34" charset="0"/>
                <a:ea typeface="Arial" panose="020B0604020202020204" pitchFamily="34" charset="0"/>
              </a:rPr>
              <a:t> </a:t>
            </a:r>
            <a:r>
              <a:rPr lang="en-US" sz="3700" spc="-5" dirty="0">
                <a:solidFill>
                  <a:schemeClr val="bg1"/>
                </a:solidFill>
                <a:effectLst/>
                <a:latin typeface="Arial" panose="020B0604020202020204" pitchFamily="34" charset="0"/>
                <a:ea typeface="Arial" panose="020B0604020202020204" pitchFamily="34" charset="0"/>
              </a:rPr>
              <a:t>/ </a:t>
            </a:r>
            <a:r>
              <a:rPr lang="en-US" sz="3700" spc="-25" dirty="0">
                <a:solidFill>
                  <a:schemeClr val="bg1"/>
                </a:solidFill>
                <a:effectLst/>
                <a:latin typeface="Arial" panose="020B0604020202020204" pitchFamily="34" charset="0"/>
                <a:ea typeface="Arial" panose="020B0604020202020204" pitchFamily="34" charset="0"/>
              </a:rPr>
              <a:t>PB</a:t>
            </a:r>
            <a:endParaRPr lang="en-US" sz="3700" spc="-5" dirty="0">
              <a:solidFill>
                <a:schemeClr val="bg1"/>
              </a:solidFill>
              <a:effectLst/>
              <a:latin typeface="Arial" panose="020B0604020202020204" pitchFamily="34" charset="0"/>
              <a:ea typeface="Arial" panose="020B0604020202020204" pitchFamily="34" charset="0"/>
            </a:endParaRPr>
          </a:p>
          <a:p>
            <a:pPr marL="342900" marR="0" lvl="0" indent="-342900">
              <a:spcBef>
                <a:spcPts val="200"/>
              </a:spcBef>
              <a:spcAft>
                <a:spcPts val="0"/>
              </a:spcAft>
              <a:buFont typeface="+mj-lt"/>
              <a:buAutoNum type="arabicPeriod"/>
              <a:tabLst>
                <a:tab pos="1047750" algn="l"/>
              </a:tabLst>
            </a:pPr>
            <a:r>
              <a:rPr lang="en-US" sz="3700" spc="-5" dirty="0">
                <a:solidFill>
                  <a:schemeClr val="bg1"/>
                </a:solidFill>
                <a:effectLst/>
                <a:latin typeface="Arial" panose="020B0604020202020204" pitchFamily="34" charset="0"/>
                <a:ea typeface="Arial" panose="020B0604020202020204" pitchFamily="34" charset="0"/>
              </a:rPr>
              <a:t>Dalmatian</a:t>
            </a:r>
            <a:r>
              <a:rPr lang="en-US" sz="3700" spc="40" dirty="0">
                <a:solidFill>
                  <a:schemeClr val="bg1"/>
                </a:solidFill>
                <a:effectLst/>
                <a:latin typeface="Arial" panose="020B0604020202020204" pitchFamily="34" charset="0"/>
                <a:ea typeface="Arial" panose="020B0604020202020204" pitchFamily="34" charset="0"/>
              </a:rPr>
              <a:t> </a:t>
            </a:r>
            <a:r>
              <a:rPr lang="en-US" sz="3700" spc="-5" dirty="0">
                <a:solidFill>
                  <a:schemeClr val="bg1"/>
                </a:solidFill>
                <a:effectLst/>
                <a:latin typeface="Arial" panose="020B0604020202020204" pitchFamily="34" charset="0"/>
                <a:ea typeface="Arial" panose="020B0604020202020204" pitchFamily="34" charset="0"/>
              </a:rPr>
              <a:t>Daisy</a:t>
            </a:r>
            <a:r>
              <a:rPr lang="en-US" sz="3700" spc="-15" dirty="0">
                <a:solidFill>
                  <a:schemeClr val="bg1"/>
                </a:solidFill>
                <a:effectLst/>
                <a:latin typeface="Arial" panose="020B0604020202020204" pitchFamily="34" charset="0"/>
                <a:ea typeface="Arial" panose="020B0604020202020204" pitchFamily="34" charset="0"/>
              </a:rPr>
              <a:t> </a:t>
            </a:r>
            <a:r>
              <a:rPr lang="en-US" sz="3700" spc="-5" dirty="0">
                <a:solidFill>
                  <a:schemeClr val="bg1"/>
                </a:solidFill>
                <a:effectLst/>
                <a:latin typeface="Arial" panose="020B0604020202020204" pitchFamily="34" charset="0"/>
                <a:ea typeface="Arial" panose="020B0604020202020204" pitchFamily="34" charset="0"/>
              </a:rPr>
              <a:t>(many</a:t>
            </a:r>
            <a:r>
              <a:rPr lang="en-US" sz="3700" spc="5" dirty="0">
                <a:solidFill>
                  <a:schemeClr val="bg1"/>
                </a:solidFill>
                <a:effectLst/>
                <a:latin typeface="Arial" panose="020B0604020202020204" pitchFamily="34" charset="0"/>
                <a:ea typeface="Arial" panose="020B0604020202020204" pitchFamily="34" charset="0"/>
              </a:rPr>
              <a:t> </a:t>
            </a:r>
            <a:r>
              <a:rPr lang="en-US" sz="3700" spc="-10" dirty="0">
                <a:solidFill>
                  <a:schemeClr val="bg1"/>
                </a:solidFill>
                <a:effectLst/>
                <a:latin typeface="Arial" panose="020B0604020202020204" pitchFamily="34" charset="0"/>
                <a:ea typeface="Arial" panose="020B0604020202020204" pitchFamily="34" charset="0"/>
              </a:rPr>
              <a:t>varieties)</a:t>
            </a:r>
            <a:endParaRPr lang="en-US" sz="3700" spc="-5" dirty="0">
              <a:solidFill>
                <a:schemeClr val="bg1"/>
              </a:solidFill>
              <a:effectLst/>
              <a:latin typeface="Arial" panose="020B0604020202020204" pitchFamily="34" charset="0"/>
              <a:ea typeface="Arial" panose="020B0604020202020204" pitchFamily="34" charset="0"/>
            </a:endParaRPr>
          </a:p>
          <a:p>
            <a:pPr marL="342900" marR="0" lvl="0" indent="-342900">
              <a:spcBef>
                <a:spcPts val="205"/>
              </a:spcBef>
              <a:spcAft>
                <a:spcPts val="0"/>
              </a:spcAft>
              <a:buFont typeface="+mj-lt"/>
              <a:buAutoNum type="arabicPeriod"/>
              <a:tabLst>
                <a:tab pos="1050925" algn="l"/>
              </a:tabLst>
            </a:pPr>
            <a:r>
              <a:rPr lang="en-US" sz="3700" spc="-5" dirty="0">
                <a:solidFill>
                  <a:schemeClr val="bg1"/>
                </a:solidFill>
                <a:effectLst/>
                <a:latin typeface="Arial" panose="020B0604020202020204" pitchFamily="34" charset="0"/>
                <a:ea typeface="Arial" panose="020B0604020202020204" pitchFamily="34" charset="0"/>
              </a:rPr>
              <a:t>Dark</a:t>
            </a:r>
            <a:r>
              <a:rPr lang="en-US" sz="3700" spc="-10" dirty="0">
                <a:solidFill>
                  <a:schemeClr val="bg1"/>
                </a:solidFill>
                <a:effectLst/>
                <a:latin typeface="Arial" panose="020B0604020202020204" pitchFamily="34" charset="0"/>
                <a:ea typeface="Arial" panose="020B0604020202020204" pitchFamily="34" charset="0"/>
              </a:rPr>
              <a:t> </a:t>
            </a:r>
            <a:r>
              <a:rPr lang="en-US" sz="3700" spc="-5" dirty="0">
                <a:solidFill>
                  <a:schemeClr val="bg1"/>
                </a:solidFill>
                <a:effectLst/>
                <a:latin typeface="Arial" panose="020B0604020202020204" pitchFamily="34" charset="0"/>
                <a:ea typeface="Arial" panose="020B0604020202020204" pitchFamily="34" charset="0"/>
              </a:rPr>
              <a:t>Knight</a:t>
            </a:r>
            <a:r>
              <a:rPr lang="en-US" sz="3700" spc="-20" dirty="0">
                <a:solidFill>
                  <a:schemeClr val="bg1"/>
                </a:solidFill>
                <a:effectLst/>
                <a:latin typeface="Arial" panose="020B0604020202020204" pitchFamily="34" charset="0"/>
                <a:ea typeface="Arial" panose="020B0604020202020204" pitchFamily="34" charset="0"/>
              </a:rPr>
              <a:t> </a:t>
            </a:r>
            <a:r>
              <a:rPr lang="en-US" sz="3700" spc="-5" dirty="0" err="1">
                <a:solidFill>
                  <a:schemeClr val="bg1"/>
                </a:solidFill>
                <a:effectLst/>
                <a:latin typeface="Arial" panose="020B0604020202020204" pitchFamily="34" charset="0"/>
                <a:ea typeface="Arial" panose="020B0604020202020204" pitchFamily="34" charset="0"/>
              </a:rPr>
              <a:t>Bluemist</a:t>
            </a:r>
            <a:r>
              <a:rPr lang="en-US" sz="3700" spc="-10" dirty="0">
                <a:solidFill>
                  <a:schemeClr val="bg1"/>
                </a:solidFill>
                <a:effectLst/>
                <a:latin typeface="Arial" panose="020B0604020202020204" pitchFamily="34" charset="0"/>
                <a:ea typeface="Arial" panose="020B0604020202020204" pitchFamily="34" charset="0"/>
              </a:rPr>
              <a:t> </a:t>
            </a:r>
            <a:r>
              <a:rPr lang="en-US" sz="3700" spc="-5" dirty="0">
                <a:solidFill>
                  <a:schemeClr val="bg1"/>
                </a:solidFill>
                <a:effectLst/>
                <a:latin typeface="Arial" panose="020B0604020202020204" pitchFamily="34" charset="0"/>
                <a:ea typeface="Arial" panose="020B0604020202020204" pitchFamily="34" charset="0"/>
              </a:rPr>
              <a:t>Spirea/</a:t>
            </a:r>
            <a:r>
              <a:rPr lang="en-US" sz="3700" spc="-45" dirty="0">
                <a:solidFill>
                  <a:schemeClr val="bg1"/>
                </a:solidFill>
                <a:effectLst/>
                <a:latin typeface="Arial" panose="020B0604020202020204" pitchFamily="34" charset="0"/>
                <a:ea typeface="Arial" panose="020B0604020202020204" pitchFamily="34" charset="0"/>
              </a:rPr>
              <a:t> </a:t>
            </a:r>
            <a:r>
              <a:rPr lang="en-US" sz="3700" spc="-25" dirty="0">
                <a:solidFill>
                  <a:schemeClr val="bg1"/>
                </a:solidFill>
                <a:effectLst/>
                <a:latin typeface="Arial" panose="020B0604020202020204" pitchFamily="34" charset="0"/>
                <a:ea typeface="Arial" panose="020B0604020202020204" pitchFamily="34" charset="0"/>
              </a:rPr>
              <a:t>CC</a:t>
            </a:r>
            <a:endParaRPr lang="en-US" sz="3700" spc="-5" dirty="0">
              <a:solidFill>
                <a:schemeClr val="bg1"/>
              </a:solidFill>
              <a:effectLst/>
              <a:latin typeface="Arial" panose="020B0604020202020204" pitchFamily="34" charset="0"/>
              <a:ea typeface="Arial" panose="020B0604020202020204" pitchFamily="34" charset="0"/>
            </a:endParaRPr>
          </a:p>
          <a:p>
            <a:pPr marL="342900" marR="0" lvl="0" indent="-342900">
              <a:spcBef>
                <a:spcPts val="200"/>
              </a:spcBef>
              <a:spcAft>
                <a:spcPts val="0"/>
              </a:spcAft>
              <a:buFont typeface="+mj-lt"/>
              <a:buAutoNum type="arabicPeriod"/>
              <a:tabLst>
                <a:tab pos="1051560" algn="l"/>
              </a:tabLst>
            </a:pPr>
            <a:r>
              <a:rPr lang="en-US" sz="3700" kern="0" spc="-5" dirty="0">
                <a:solidFill>
                  <a:schemeClr val="bg1"/>
                </a:solidFill>
                <a:effectLst/>
                <a:latin typeface="Arial" panose="020B0604020202020204" pitchFamily="34" charset="0"/>
                <a:ea typeface="Arial" panose="020B0604020202020204" pitchFamily="34" charset="0"/>
              </a:rPr>
              <a:t>English</a:t>
            </a:r>
            <a:r>
              <a:rPr lang="en-US" sz="3700" kern="0" spc="50" dirty="0">
                <a:solidFill>
                  <a:schemeClr val="bg1"/>
                </a:solidFill>
                <a:effectLst/>
                <a:latin typeface="Arial" panose="020B0604020202020204" pitchFamily="34" charset="0"/>
                <a:ea typeface="Arial" panose="020B0604020202020204" pitchFamily="34" charset="0"/>
              </a:rPr>
              <a:t> </a:t>
            </a:r>
            <a:r>
              <a:rPr lang="en-US" sz="3700" kern="0" spc="-10" dirty="0">
                <a:solidFill>
                  <a:schemeClr val="bg1"/>
                </a:solidFill>
                <a:effectLst/>
                <a:latin typeface="Arial" panose="020B0604020202020204" pitchFamily="34" charset="0"/>
                <a:ea typeface="Arial" panose="020B0604020202020204" pitchFamily="34" charset="0"/>
              </a:rPr>
              <a:t>Lavender</a:t>
            </a:r>
            <a:endParaRPr lang="en-US" sz="3700" kern="0" spc="-5" dirty="0">
              <a:solidFill>
                <a:schemeClr val="bg1"/>
              </a:solidFill>
              <a:effectLst/>
              <a:latin typeface="Arial" panose="020B0604020202020204" pitchFamily="34" charset="0"/>
              <a:ea typeface="Arial" panose="020B0604020202020204" pitchFamily="34" charset="0"/>
            </a:endParaRPr>
          </a:p>
          <a:p>
            <a:pPr marL="342900" marR="0" lvl="0" indent="-342900">
              <a:spcBef>
                <a:spcPts val="195"/>
              </a:spcBef>
              <a:spcAft>
                <a:spcPts val="0"/>
              </a:spcAft>
              <a:buFont typeface="+mj-lt"/>
              <a:buAutoNum type="arabicPeriod"/>
              <a:tabLst>
                <a:tab pos="1050925" algn="l"/>
              </a:tabLst>
            </a:pPr>
            <a:r>
              <a:rPr lang="en-US" sz="3700" spc="-5" dirty="0">
                <a:solidFill>
                  <a:schemeClr val="bg1"/>
                </a:solidFill>
                <a:effectLst/>
                <a:latin typeface="Arial" panose="020B0604020202020204" pitchFamily="34" charset="0"/>
                <a:ea typeface="Arial" panose="020B0604020202020204" pitchFamily="34" charset="0"/>
              </a:rPr>
              <a:t>Evergreen</a:t>
            </a:r>
            <a:r>
              <a:rPr lang="en-US" sz="3700" spc="35" dirty="0">
                <a:solidFill>
                  <a:schemeClr val="bg1"/>
                </a:solidFill>
                <a:effectLst/>
                <a:latin typeface="Arial" panose="020B0604020202020204" pitchFamily="34" charset="0"/>
                <a:ea typeface="Arial" panose="020B0604020202020204" pitchFamily="34" charset="0"/>
              </a:rPr>
              <a:t> </a:t>
            </a:r>
            <a:r>
              <a:rPr lang="en-US" sz="3700" spc="-10" dirty="0">
                <a:solidFill>
                  <a:schemeClr val="bg1"/>
                </a:solidFill>
                <a:effectLst/>
                <a:latin typeface="Arial" panose="020B0604020202020204" pitchFamily="34" charset="0"/>
                <a:ea typeface="Arial" panose="020B0604020202020204" pitchFamily="34" charset="0"/>
              </a:rPr>
              <a:t>Candytuft</a:t>
            </a:r>
            <a:endParaRPr lang="en-US" sz="3700" spc="-5" dirty="0">
              <a:solidFill>
                <a:schemeClr val="bg1"/>
              </a:solidFill>
              <a:effectLst/>
              <a:latin typeface="Arial" panose="020B0604020202020204" pitchFamily="34" charset="0"/>
              <a:ea typeface="Arial" panose="020B0604020202020204" pitchFamily="34" charset="0"/>
            </a:endParaRPr>
          </a:p>
          <a:p>
            <a:pPr marL="342900" marR="0" lvl="0" indent="-342900">
              <a:spcBef>
                <a:spcPts val="200"/>
              </a:spcBef>
              <a:spcAft>
                <a:spcPts val="0"/>
              </a:spcAft>
              <a:buFont typeface="+mj-lt"/>
              <a:buAutoNum type="arabicPeriod"/>
              <a:tabLst>
                <a:tab pos="1049020" algn="l"/>
              </a:tabLst>
            </a:pPr>
            <a:r>
              <a:rPr lang="en-US" sz="3700" kern="0" spc="-5" dirty="0">
                <a:solidFill>
                  <a:schemeClr val="bg1"/>
                </a:solidFill>
                <a:effectLst/>
                <a:latin typeface="Arial" panose="020B0604020202020204" pitchFamily="34" charset="0"/>
                <a:ea typeface="Arial" panose="020B0604020202020204" pitchFamily="34" charset="0"/>
              </a:rPr>
              <a:t>Gay</a:t>
            </a:r>
            <a:r>
              <a:rPr lang="en-US" sz="3700" kern="0" spc="-10" dirty="0">
                <a:solidFill>
                  <a:schemeClr val="bg1"/>
                </a:solidFill>
                <a:effectLst/>
                <a:latin typeface="Arial" panose="020B0604020202020204" pitchFamily="34" charset="0"/>
                <a:ea typeface="Arial" panose="020B0604020202020204" pitchFamily="34" charset="0"/>
              </a:rPr>
              <a:t> Feather</a:t>
            </a:r>
            <a:endParaRPr lang="en-US" sz="3700" kern="0" spc="-5" dirty="0">
              <a:solidFill>
                <a:schemeClr val="bg1"/>
              </a:solidFill>
              <a:effectLst/>
              <a:latin typeface="Arial" panose="020B0604020202020204" pitchFamily="34" charset="0"/>
              <a:ea typeface="Arial" panose="020B0604020202020204" pitchFamily="34" charset="0"/>
            </a:endParaRPr>
          </a:p>
          <a:p>
            <a:pPr marL="342900" marR="0" lvl="0" indent="-342900">
              <a:spcBef>
                <a:spcPts val="170"/>
              </a:spcBef>
              <a:spcAft>
                <a:spcPts val="0"/>
              </a:spcAft>
              <a:buFont typeface="+mj-lt"/>
              <a:buAutoNum type="arabicPeriod"/>
              <a:tabLst>
                <a:tab pos="1051560" algn="l"/>
              </a:tabLst>
            </a:pPr>
            <a:r>
              <a:rPr lang="en-US" sz="3700" spc="-5" dirty="0">
                <a:solidFill>
                  <a:schemeClr val="bg1"/>
                </a:solidFill>
                <a:effectLst/>
                <a:latin typeface="Arial" panose="020B0604020202020204" pitchFamily="34" charset="0"/>
                <a:ea typeface="Arial" panose="020B0604020202020204" pitchFamily="34" charset="0"/>
              </a:rPr>
              <a:t>Goldfinger</a:t>
            </a:r>
            <a:r>
              <a:rPr lang="en-US" sz="3700" spc="280" dirty="0">
                <a:solidFill>
                  <a:schemeClr val="bg1"/>
                </a:solidFill>
                <a:effectLst/>
                <a:latin typeface="Arial" panose="020B0604020202020204" pitchFamily="34" charset="0"/>
                <a:ea typeface="Arial" panose="020B0604020202020204" pitchFamily="34" charset="0"/>
              </a:rPr>
              <a:t> </a:t>
            </a:r>
            <a:r>
              <a:rPr lang="en-US" sz="3700" spc="-10" dirty="0">
                <a:solidFill>
                  <a:schemeClr val="bg1"/>
                </a:solidFill>
                <a:effectLst/>
                <a:latin typeface="Arial" panose="020B0604020202020204" pitchFamily="34" charset="0"/>
                <a:ea typeface="Arial" panose="020B0604020202020204" pitchFamily="34" charset="0"/>
              </a:rPr>
              <a:t>Potentillas</a:t>
            </a:r>
          </a:p>
          <a:p>
            <a:pPr marL="342900" marR="0" lvl="0" indent="-342900">
              <a:spcBef>
                <a:spcPts val="170"/>
              </a:spcBef>
              <a:spcAft>
                <a:spcPts val="0"/>
              </a:spcAft>
              <a:buFont typeface="+mj-lt"/>
              <a:buAutoNum type="arabicPeriod"/>
              <a:tabLst>
                <a:tab pos="1051560" algn="l"/>
              </a:tabLst>
            </a:pPr>
            <a:r>
              <a:rPr lang="en-US" sz="3700" spc="-20" dirty="0" err="1">
                <a:solidFill>
                  <a:schemeClr val="bg1"/>
                </a:solidFill>
                <a:effectLst/>
                <a:latin typeface="Arial" panose="020B0604020202020204" pitchFamily="34" charset="0"/>
                <a:ea typeface="Arial" panose="020B0604020202020204" pitchFamily="34" charset="0"/>
              </a:rPr>
              <a:t>Goldstrum</a:t>
            </a:r>
            <a:r>
              <a:rPr lang="en-US" sz="3700" spc="-45" dirty="0">
                <a:solidFill>
                  <a:schemeClr val="bg1"/>
                </a:solidFill>
                <a:effectLst/>
                <a:latin typeface="Arial" panose="020B0604020202020204" pitchFamily="34" charset="0"/>
                <a:ea typeface="Arial" panose="020B0604020202020204" pitchFamily="34" charset="0"/>
              </a:rPr>
              <a:t> </a:t>
            </a:r>
            <a:r>
              <a:rPr lang="en-US" sz="3700" spc="-20" dirty="0">
                <a:solidFill>
                  <a:schemeClr val="bg1"/>
                </a:solidFill>
                <a:effectLst/>
                <a:latin typeface="Arial" panose="020B0604020202020204" pitchFamily="34" charset="0"/>
                <a:ea typeface="Arial" panose="020B0604020202020204" pitchFamily="34" charset="0"/>
              </a:rPr>
              <a:t>Black</a:t>
            </a:r>
            <a:r>
              <a:rPr lang="en-US" sz="3700" spc="-35" dirty="0">
                <a:solidFill>
                  <a:schemeClr val="bg1"/>
                </a:solidFill>
                <a:effectLst/>
                <a:latin typeface="Arial" panose="020B0604020202020204" pitchFamily="34" charset="0"/>
                <a:ea typeface="Arial" panose="020B0604020202020204" pitchFamily="34" charset="0"/>
              </a:rPr>
              <a:t> </a:t>
            </a:r>
            <a:r>
              <a:rPr lang="en-US" sz="3700" spc="-20" dirty="0">
                <a:solidFill>
                  <a:schemeClr val="bg1"/>
                </a:solidFill>
                <a:effectLst/>
                <a:latin typeface="Arial" panose="020B0604020202020204" pitchFamily="34" charset="0"/>
                <a:ea typeface="Arial" panose="020B0604020202020204" pitchFamily="34" charset="0"/>
              </a:rPr>
              <a:t>Eyed</a:t>
            </a:r>
            <a:r>
              <a:rPr lang="en-US" sz="3700" spc="-65" dirty="0">
                <a:solidFill>
                  <a:schemeClr val="bg1"/>
                </a:solidFill>
                <a:effectLst/>
                <a:latin typeface="Arial" panose="020B0604020202020204" pitchFamily="34" charset="0"/>
                <a:ea typeface="Arial" panose="020B0604020202020204" pitchFamily="34" charset="0"/>
              </a:rPr>
              <a:t> </a:t>
            </a:r>
            <a:r>
              <a:rPr lang="en-US" sz="3700" spc="-20" dirty="0">
                <a:solidFill>
                  <a:schemeClr val="bg1"/>
                </a:solidFill>
                <a:effectLst/>
                <a:latin typeface="Arial" panose="020B0604020202020204" pitchFamily="34" charset="0"/>
                <a:ea typeface="Arial" panose="020B0604020202020204" pitchFamily="34" charset="0"/>
              </a:rPr>
              <a:t>Susan (Rudbeckia)</a:t>
            </a:r>
            <a:endParaRPr lang="en-US" sz="3700" dirty="0">
              <a:solidFill>
                <a:schemeClr val="bg1"/>
              </a:solidFill>
              <a:effectLst/>
              <a:latin typeface="Arial" panose="020B0604020202020204" pitchFamily="34" charset="0"/>
              <a:ea typeface="Arial" panose="020B0604020202020204" pitchFamily="34" charset="0"/>
            </a:endParaRPr>
          </a:p>
          <a:p>
            <a:pPr marL="342900" marR="0" lvl="0" indent="-342900">
              <a:spcBef>
                <a:spcPts val="165"/>
              </a:spcBef>
              <a:spcAft>
                <a:spcPts val="0"/>
              </a:spcAft>
              <a:buFont typeface="+mj-lt"/>
              <a:buAutoNum type="arabicPeriod" startAt="19"/>
              <a:tabLst>
                <a:tab pos="1050925" algn="l"/>
              </a:tabLst>
            </a:pPr>
            <a:r>
              <a:rPr lang="en-US" sz="3700" spc="-20" dirty="0">
                <a:solidFill>
                  <a:schemeClr val="bg1"/>
                </a:solidFill>
                <a:effectLst/>
                <a:latin typeface="Arial" panose="020B0604020202020204" pitchFamily="34" charset="0"/>
                <a:ea typeface="Arial" panose="020B0604020202020204" pitchFamily="34" charset="0"/>
              </a:rPr>
              <a:t>Hyssop</a:t>
            </a:r>
            <a:r>
              <a:rPr lang="en-US" sz="3700" spc="-50" dirty="0">
                <a:solidFill>
                  <a:schemeClr val="bg1"/>
                </a:solidFill>
                <a:effectLst/>
                <a:latin typeface="Arial" panose="020B0604020202020204" pitchFamily="34" charset="0"/>
                <a:ea typeface="Arial" panose="020B0604020202020204" pitchFamily="34" charset="0"/>
              </a:rPr>
              <a:t> </a:t>
            </a:r>
            <a:r>
              <a:rPr lang="en-US" sz="3700" spc="-20" dirty="0">
                <a:solidFill>
                  <a:schemeClr val="bg1"/>
                </a:solidFill>
                <a:effectLst/>
                <a:latin typeface="Arial" panose="020B0604020202020204" pitchFamily="34" charset="0"/>
                <a:ea typeface="Arial" panose="020B0604020202020204" pitchFamily="34" charset="0"/>
              </a:rPr>
              <a:t>(many</a:t>
            </a:r>
            <a:r>
              <a:rPr lang="en-US" sz="3700" spc="-55" dirty="0">
                <a:solidFill>
                  <a:schemeClr val="bg1"/>
                </a:solidFill>
                <a:effectLst/>
                <a:latin typeface="Arial" panose="020B0604020202020204" pitchFamily="34" charset="0"/>
                <a:ea typeface="Arial" panose="020B0604020202020204" pitchFamily="34" charset="0"/>
              </a:rPr>
              <a:t> </a:t>
            </a:r>
            <a:r>
              <a:rPr lang="en-US" sz="3700" spc="-20" dirty="0">
                <a:solidFill>
                  <a:schemeClr val="bg1"/>
                </a:solidFill>
                <a:effectLst/>
                <a:latin typeface="Arial" panose="020B0604020202020204" pitchFamily="34" charset="0"/>
                <a:ea typeface="Arial" panose="020B0604020202020204" pitchFamily="34" charset="0"/>
              </a:rPr>
              <a:t>varieties)</a:t>
            </a:r>
            <a:endParaRPr lang="en-US" sz="3700" spc="-5" dirty="0">
              <a:solidFill>
                <a:schemeClr val="bg1"/>
              </a:solidFill>
              <a:effectLst/>
              <a:latin typeface="Arial" panose="020B0604020202020204" pitchFamily="34" charset="0"/>
              <a:ea typeface="Arial" panose="020B0604020202020204" pitchFamily="34" charset="0"/>
            </a:endParaRPr>
          </a:p>
          <a:p>
            <a:pPr marL="342900" marR="0" lvl="0" indent="-342900">
              <a:spcBef>
                <a:spcPts val="200"/>
              </a:spcBef>
              <a:spcAft>
                <a:spcPts val="0"/>
              </a:spcAft>
              <a:buFont typeface="+mj-lt"/>
              <a:buAutoNum type="arabicPeriod" startAt="19"/>
              <a:tabLst>
                <a:tab pos="1049655" algn="l"/>
              </a:tabLst>
            </a:pPr>
            <a:r>
              <a:rPr lang="en-US" sz="3700" kern="0" spc="-5" dirty="0">
                <a:solidFill>
                  <a:schemeClr val="bg1"/>
                </a:solidFill>
                <a:effectLst/>
                <a:latin typeface="Arial" panose="020B0604020202020204" pitchFamily="34" charset="0"/>
                <a:ea typeface="Arial" panose="020B0604020202020204" pitchFamily="34" charset="0"/>
              </a:rPr>
              <a:t>Jacob's</a:t>
            </a:r>
            <a:r>
              <a:rPr lang="en-US" sz="3700" kern="0" spc="65" dirty="0">
                <a:solidFill>
                  <a:schemeClr val="bg1"/>
                </a:solidFill>
                <a:effectLst/>
                <a:latin typeface="Arial" panose="020B0604020202020204" pitchFamily="34" charset="0"/>
                <a:ea typeface="Arial" panose="020B0604020202020204" pitchFamily="34" charset="0"/>
              </a:rPr>
              <a:t> </a:t>
            </a:r>
            <a:r>
              <a:rPr lang="en-US" sz="3700" kern="0" spc="-10" dirty="0">
                <a:solidFill>
                  <a:schemeClr val="bg1"/>
                </a:solidFill>
                <a:effectLst/>
                <a:latin typeface="Arial" panose="020B0604020202020204" pitchFamily="34" charset="0"/>
                <a:ea typeface="Arial" panose="020B0604020202020204" pitchFamily="34" charset="0"/>
              </a:rPr>
              <a:t>Beard</a:t>
            </a:r>
            <a:endParaRPr lang="en-US" sz="3700" kern="0" spc="-5" dirty="0">
              <a:solidFill>
                <a:schemeClr val="bg1"/>
              </a:solidFill>
              <a:effectLst/>
              <a:latin typeface="Arial" panose="020B0604020202020204" pitchFamily="34" charset="0"/>
              <a:ea typeface="Arial" panose="020B0604020202020204" pitchFamily="34" charset="0"/>
            </a:endParaRPr>
          </a:p>
          <a:p>
            <a:pPr marL="342900" marR="0" lvl="0" indent="-342900">
              <a:spcBef>
                <a:spcPts val="200"/>
              </a:spcBef>
              <a:spcAft>
                <a:spcPts val="0"/>
              </a:spcAft>
              <a:buFont typeface="+mj-lt"/>
              <a:buAutoNum type="arabicPeriod" startAt="19"/>
              <a:tabLst>
                <a:tab pos="1051560" algn="l"/>
              </a:tabLst>
            </a:pPr>
            <a:r>
              <a:rPr lang="en-US" sz="3700" spc="-5" dirty="0">
                <a:solidFill>
                  <a:schemeClr val="bg1"/>
                </a:solidFill>
                <a:effectLst/>
                <a:latin typeface="Arial" panose="020B0604020202020204" pitchFamily="34" charset="0"/>
                <a:ea typeface="Arial" panose="020B0604020202020204" pitchFamily="34" charset="0"/>
              </a:rPr>
              <a:t>Japanese</a:t>
            </a:r>
            <a:r>
              <a:rPr lang="en-US" sz="3700" spc="65" dirty="0">
                <a:solidFill>
                  <a:schemeClr val="bg1"/>
                </a:solidFill>
                <a:effectLst/>
                <a:latin typeface="Arial" panose="020B0604020202020204" pitchFamily="34" charset="0"/>
                <a:ea typeface="Arial" panose="020B0604020202020204" pitchFamily="34" charset="0"/>
              </a:rPr>
              <a:t> </a:t>
            </a:r>
            <a:r>
              <a:rPr lang="en-US" sz="3700" spc="-5" dirty="0">
                <a:solidFill>
                  <a:schemeClr val="bg1"/>
                </a:solidFill>
                <a:effectLst/>
                <a:latin typeface="Arial" panose="020B0604020202020204" pitchFamily="34" charset="0"/>
                <a:ea typeface="Arial" panose="020B0604020202020204" pitchFamily="34" charset="0"/>
              </a:rPr>
              <a:t>White</a:t>
            </a:r>
            <a:r>
              <a:rPr lang="en-US" sz="3700" spc="-60" dirty="0">
                <a:solidFill>
                  <a:schemeClr val="bg1"/>
                </a:solidFill>
                <a:effectLst/>
                <a:latin typeface="Arial" panose="020B0604020202020204" pitchFamily="34" charset="0"/>
                <a:ea typeface="Arial" panose="020B0604020202020204" pitchFamily="34" charset="0"/>
              </a:rPr>
              <a:t> </a:t>
            </a:r>
            <a:r>
              <a:rPr lang="en-US" sz="3700" spc="-5" dirty="0">
                <a:solidFill>
                  <a:schemeClr val="bg1"/>
                </a:solidFill>
                <a:effectLst/>
                <a:latin typeface="Arial" panose="020B0604020202020204" pitchFamily="34" charset="0"/>
                <a:ea typeface="Arial" panose="020B0604020202020204" pitchFamily="34" charset="0"/>
              </a:rPr>
              <a:t>Spirea/</a:t>
            </a:r>
            <a:r>
              <a:rPr lang="en-US" sz="3700" spc="-15" dirty="0">
                <a:solidFill>
                  <a:schemeClr val="bg1"/>
                </a:solidFill>
                <a:effectLst/>
                <a:latin typeface="Arial" panose="020B0604020202020204" pitchFamily="34" charset="0"/>
                <a:ea typeface="Arial" panose="020B0604020202020204" pitchFamily="34" charset="0"/>
              </a:rPr>
              <a:t> </a:t>
            </a:r>
            <a:r>
              <a:rPr lang="en-US" sz="3700" spc="-25" dirty="0">
                <a:solidFill>
                  <a:schemeClr val="bg1"/>
                </a:solidFill>
                <a:effectLst/>
                <a:latin typeface="Arial" panose="020B0604020202020204" pitchFamily="34" charset="0"/>
                <a:ea typeface="Arial" panose="020B0604020202020204" pitchFamily="34" charset="0"/>
              </a:rPr>
              <a:t>WS</a:t>
            </a:r>
            <a:endParaRPr lang="en-US" sz="3700" spc="-5" dirty="0">
              <a:solidFill>
                <a:schemeClr val="bg1"/>
              </a:solidFill>
              <a:effectLst/>
              <a:latin typeface="Arial" panose="020B0604020202020204" pitchFamily="34" charset="0"/>
              <a:ea typeface="Arial" panose="020B0604020202020204" pitchFamily="34" charset="0"/>
            </a:endParaRPr>
          </a:p>
          <a:p>
            <a:pPr marL="342900" marR="0" lvl="0" indent="-342900">
              <a:spcBef>
                <a:spcPts val="200"/>
              </a:spcBef>
              <a:spcAft>
                <a:spcPts val="0"/>
              </a:spcAft>
              <a:buFont typeface="+mj-lt"/>
              <a:buAutoNum type="arabicPeriod" startAt="19"/>
              <a:tabLst>
                <a:tab pos="1056640" algn="l"/>
              </a:tabLst>
            </a:pPr>
            <a:r>
              <a:rPr lang="en-US" sz="3700" spc="-20" dirty="0">
                <a:solidFill>
                  <a:schemeClr val="bg1"/>
                </a:solidFill>
                <a:effectLst/>
                <a:latin typeface="Arial" panose="020B0604020202020204" pitchFamily="34" charset="0"/>
                <a:ea typeface="Arial" panose="020B0604020202020204" pitchFamily="34" charset="0"/>
              </a:rPr>
              <a:t>Knockout</a:t>
            </a:r>
            <a:r>
              <a:rPr lang="en-US" sz="3700" spc="30" dirty="0">
                <a:solidFill>
                  <a:schemeClr val="bg1"/>
                </a:solidFill>
                <a:effectLst/>
                <a:latin typeface="Arial" panose="020B0604020202020204" pitchFamily="34" charset="0"/>
                <a:ea typeface="Arial" panose="020B0604020202020204" pitchFamily="34" charset="0"/>
              </a:rPr>
              <a:t> </a:t>
            </a:r>
            <a:r>
              <a:rPr lang="en-US" sz="3700" spc="-20" dirty="0">
                <a:solidFill>
                  <a:schemeClr val="bg1"/>
                </a:solidFill>
                <a:effectLst/>
                <a:latin typeface="Arial" panose="020B0604020202020204" pitchFamily="34" charset="0"/>
                <a:ea typeface="Arial" panose="020B0604020202020204" pitchFamily="34" charset="0"/>
              </a:rPr>
              <a:t>Dark</a:t>
            </a:r>
            <a:r>
              <a:rPr lang="en-US" sz="3700" spc="-35" dirty="0">
                <a:solidFill>
                  <a:schemeClr val="bg1"/>
                </a:solidFill>
                <a:effectLst/>
                <a:latin typeface="Arial" panose="020B0604020202020204" pitchFamily="34" charset="0"/>
                <a:ea typeface="Arial" panose="020B0604020202020204" pitchFamily="34" charset="0"/>
              </a:rPr>
              <a:t> </a:t>
            </a:r>
            <a:r>
              <a:rPr lang="en-US" sz="3700" spc="-20" dirty="0">
                <a:solidFill>
                  <a:schemeClr val="bg1"/>
                </a:solidFill>
                <a:effectLst/>
                <a:latin typeface="Arial" panose="020B0604020202020204" pitchFamily="34" charset="0"/>
                <a:ea typeface="Arial" panose="020B0604020202020204" pitchFamily="34" charset="0"/>
              </a:rPr>
              <a:t>Pink</a:t>
            </a:r>
            <a:r>
              <a:rPr lang="en-US" sz="3700" spc="-40" dirty="0">
                <a:solidFill>
                  <a:schemeClr val="bg1"/>
                </a:solidFill>
                <a:effectLst/>
                <a:latin typeface="Arial" panose="020B0604020202020204" pitchFamily="34" charset="0"/>
                <a:ea typeface="Arial" panose="020B0604020202020204" pitchFamily="34" charset="0"/>
              </a:rPr>
              <a:t> </a:t>
            </a:r>
            <a:r>
              <a:rPr lang="en-US" sz="3700" spc="-20" dirty="0">
                <a:solidFill>
                  <a:schemeClr val="bg1"/>
                </a:solidFill>
                <a:effectLst/>
                <a:latin typeface="Arial" panose="020B0604020202020204" pitchFamily="34" charset="0"/>
                <a:ea typeface="Arial" panose="020B0604020202020204" pitchFamily="34" charset="0"/>
              </a:rPr>
              <a:t>Rose</a:t>
            </a:r>
            <a:endParaRPr lang="en-US" sz="3700" spc="-5" dirty="0">
              <a:solidFill>
                <a:schemeClr val="bg1"/>
              </a:solidFill>
              <a:effectLst/>
              <a:latin typeface="Arial" panose="020B0604020202020204" pitchFamily="34" charset="0"/>
              <a:ea typeface="Arial" panose="020B0604020202020204" pitchFamily="34" charset="0"/>
            </a:endParaRPr>
          </a:p>
          <a:p>
            <a:pPr marL="342900" marR="0" lvl="0" indent="-342900">
              <a:spcBef>
                <a:spcPts val="200"/>
              </a:spcBef>
              <a:spcAft>
                <a:spcPts val="0"/>
              </a:spcAft>
              <a:buFont typeface="+mj-lt"/>
              <a:buAutoNum type="arabicPeriod" startAt="19"/>
              <a:tabLst>
                <a:tab pos="1057275" algn="l"/>
              </a:tabLst>
            </a:pPr>
            <a:r>
              <a:rPr lang="en-US" sz="3700" spc="-5" dirty="0">
                <a:solidFill>
                  <a:schemeClr val="bg1"/>
                </a:solidFill>
                <a:effectLst/>
                <a:latin typeface="Arial" panose="020B0604020202020204" pitchFamily="34" charset="0"/>
                <a:ea typeface="Arial" panose="020B0604020202020204" pitchFamily="34" charset="0"/>
              </a:rPr>
              <a:t>Knockout</a:t>
            </a:r>
            <a:r>
              <a:rPr lang="en-US" sz="3700" spc="-50" dirty="0">
                <a:solidFill>
                  <a:schemeClr val="bg1"/>
                </a:solidFill>
                <a:effectLst/>
                <a:latin typeface="Arial" panose="020B0604020202020204" pitchFamily="34" charset="0"/>
                <a:ea typeface="Arial" panose="020B0604020202020204" pitchFamily="34" charset="0"/>
              </a:rPr>
              <a:t> </a:t>
            </a:r>
            <a:r>
              <a:rPr lang="en-US" sz="3700" spc="-5" dirty="0">
                <a:solidFill>
                  <a:schemeClr val="bg1"/>
                </a:solidFill>
                <a:effectLst/>
                <a:latin typeface="Arial" panose="020B0604020202020204" pitchFamily="34" charset="0"/>
                <a:ea typeface="Arial" panose="020B0604020202020204" pitchFamily="34" charset="0"/>
              </a:rPr>
              <a:t>Red</a:t>
            </a:r>
            <a:r>
              <a:rPr lang="en-US" sz="3700" spc="-60" dirty="0">
                <a:solidFill>
                  <a:schemeClr val="bg1"/>
                </a:solidFill>
                <a:effectLst/>
                <a:latin typeface="Arial" panose="020B0604020202020204" pitchFamily="34" charset="0"/>
                <a:ea typeface="Arial" panose="020B0604020202020204" pitchFamily="34" charset="0"/>
              </a:rPr>
              <a:t> </a:t>
            </a:r>
            <a:r>
              <a:rPr lang="en-US" sz="3700" spc="-5" dirty="0">
                <a:solidFill>
                  <a:schemeClr val="bg1"/>
                </a:solidFill>
                <a:effectLst/>
                <a:latin typeface="Arial" panose="020B0604020202020204" pitchFamily="34" charset="0"/>
                <a:ea typeface="Arial" panose="020B0604020202020204" pitchFamily="34" charset="0"/>
              </a:rPr>
              <a:t>Rose/</a:t>
            </a:r>
            <a:r>
              <a:rPr lang="en-US" sz="3700" spc="-60" dirty="0">
                <a:solidFill>
                  <a:schemeClr val="bg1"/>
                </a:solidFill>
                <a:effectLst/>
                <a:latin typeface="Arial" panose="020B0604020202020204" pitchFamily="34" charset="0"/>
                <a:ea typeface="Arial" panose="020B0604020202020204" pitchFamily="34" charset="0"/>
              </a:rPr>
              <a:t> </a:t>
            </a:r>
            <a:r>
              <a:rPr lang="en-US" sz="3700" spc="-25" dirty="0">
                <a:solidFill>
                  <a:schemeClr val="bg1"/>
                </a:solidFill>
                <a:effectLst/>
                <a:latin typeface="Arial" panose="020B0604020202020204" pitchFamily="34" charset="0"/>
                <a:ea typeface="Arial" panose="020B0604020202020204" pitchFamily="34" charset="0"/>
              </a:rPr>
              <a:t>RK</a:t>
            </a:r>
            <a:endParaRPr lang="en-US" sz="3700" spc="-5" dirty="0">
              <a:solidFill>
                <a:schemeClr val="bg1"/>
              </a:solidFill>
              <a:effectLst/>
              <a:latin typeface="Arial" panose="020B0604020202020204" pitchFamily="34" charset="0"/>
              <a:ea typeface="Arial" panose="020B0604020202020204" pitchFamily="34" charset="0"/>
            </a:endParaRPr>
          </a:p>
          <a:p>
            <a:pPr marL="342900" marR="0" lvl="0" indent="-342900">
              <a:spcBef>
                <a:spcPts val="200"/>
              </a:spcBef>
              <a:spcAft>
                <a:spcPts val="0"/>
              </a:spcAft>
              <a:buFont typeface="+mj-lt"/>
              <a:buAutoNum type="arabicPeriod" startAt="19"/>
              <a:tabLst>
                <a:tab pos="1057275" algn="l"/>
              </a:tabLst>
            </a:pPr>
            <a:r>
              <a:rPr lang="en-US" sz="3700" spc="-5" dirty="0">
                <a:solidFill>
                  <a:schemeClr val="bg1"/>
                </a:solidFill>
                <a:effectLst/>
                <a:latin typeface="Arial" panose="020B0604020202020204" pitchFamily="34" charset="0"/>
                <a:ea typeface="Arial" panose="020B0604020202020204" pitchFamily="34" charset="0"/>
              </a:rPr>
              <a:t>Lupinus</a:t>
            </a:r>
            <a:r>
              <a:rPr lang="en-US" sz="3700" spc="125" dirty="0">
                <a:solidFill>
                  <a:schemeClr val="bg1"/>
                </a:solidFill>
                <a:effectLst/>
                <a:latin typeface="Arial" panose="020B0604020202020204" pitchFamily="34" charset="0"/>
                <a:ea typeface="Arial" panose="020B0604020202020204" pitchFamily="34" charset="0"/>
              </a:rPr>
              <a:t> </a:t>
            </a:r>
            <a:r>
              <a:rPr lang="en-US" sz="3700" spc="-5" dirty="0">
                <a:solidFill>
                  <a:schemeClr val="bg1"/>
                </a:solidFill>
                <a:effectLst/>
                <a:latin typeface="Arial" panose="020B0604020202020204" pitchFamily="34" charset="0"/>
                <a:ea typeface="Arial" panose="020B0604020202020204" pitchFamily="34" charset="0"/>
              </a:rPr>
              <a:t>Argenteus</a:t>
            </a:r>
            <a:r>
              <a:rPr lang="en-US" sz="3700" spc="100" dirty="0">
                <a:solidFill>
                  <a:schemeClr val="bg1"/>
                </a:solidFill>
                <a:effectLst/>
                <a:latin typeface="Arial" panose="020B0604020202020204" pitchFamily="34" charset="0"/>
                <a:ea typeface="Arial" panose="020B0604020202020204" pitchFamily="34" charset="0"/>
              </a:rPr>
              <a:t> </a:t>
            </a:r>
            <a:r>
              <a:rPr lang="en-US" sz="3700" spc="-10" dirty="0">
                <a:solidFill>
                  <a:schemeClr val="bg1"/>
                </a:solidFill>
                <a:effectLst/>
                <a:latin typeface="Arial" panose="020B0604020202020204" pitchFamily="34" charset="0"/>
                <a:ea typeface="Arial" panose="020B0604020202020204" pitchFamily="34" charset="0"/>
              </a:rPr>
              <a:t>Lupine</a:t>
            </a:r>
          </a:p>
          <a:p>
            <a:pPr marL="342900" marR="0" lvl="0" indent="-342900">
              <a:spcBef>
                <a:spcPts val="200"/>
              </a:spcBef>
              <a:spcAft>
                <a:spcPts val="0"/>
              </a:spcAft>
              <a:buFont typeface="+mj-lt"/>
              <a:buAutoNum type="arabicPeriod" startAt="19"/>
              <a:tabLst>
                <a:tab pos="1057275" algn="l"/>
              </a:tabLst>
            </a:pPr>
            <a:r>
              <a:rPr lang="en-US" sz="3700" spc="-5" dirty="0" err="1">
                <a:solidFill>
                  <a:schemeClr val="bg1"/>
                </a:solidFill>
                <a:effectLst/>
                <a:latin typeface="Arial" panose="020B0604020202020204" pitchFamily="34" charset="0"/>
                <a:ea typeface="Arial" panose="020B0604020202020204" pitchFamily="34" charset="0"/>
              </a:rPr>
              <a:t>Meidiland</a:t>
            </a:r>
            <a:r>
              <a:rPr lang="en-US" sz="3700" spc="-40" dirty="0">
                <a:solidFill>
                  <a:schemeClr val="bg1"/>
                </a:solidFill>
                <a:effectLst/>
                <a:latin typeface="Arial" panose="020B0604020202020204" pitchFamily="34" charset="0"/>
                <a:ea typeface="Arial" panose="020B0604020202020204" pitchFamily="34" charset="0"/>
              </a:rPr>
              <a:t> </a:t>
            </a:r>
            <a:r>
              <a:rPr lang="en-US" sz="3700" spc="-5" dirty="0">
                <a:solidFill>
                  <a:schemeClr val="bg1"/>
                </a:solidFill>
                <a:effectLst/>
                <a:latin typeface="Arial" panose="020B0604020202020204" pitchFamily="34" charset="0"/>
                <a:ea typeface="Arial" panose="020B0604020202020204" pitchFamily="34" charset="0"/>
              </a:rPr>
              <a:t>Fire</a:t>
            </a:r>
            <a:r>
              <a:rPr lang="en-US" sz="3700" spc="-30" dirty="0">
                <a:solidFill>
                  <a:schemeClr val="bg1"/>
                </a:solidFill>
                <a:effectLst/>
                <a:latin typeface="Arial" panose="020B0604020202020204" pitchFamily="34" charset="0"/>
                <a:ea typeface="Arial" panose="020B0604020202020204" pitchFamily="34" charset="0"/>
              </a:rPr>
              <a:t> </a:t>
            </a:r>
            <a:r>
              <a:rPr lang="en-US" sz="3700" spc="-20" dirty="0">
                <a:solidFill>
                  <a:schemeClr val="bg1"/>
                </a:solidFill>
                <a:effectLst/>
                <a:latin typeface="Arial" panose="020B0604020202020204" pitchFamily="34" charset="0"/>
                <a:ea typeface="Arial" panose="020B0604020202020204" pitchFamily="34" charset="0"/>
              </a:rPr>
              <a:t>Rose</a:t>
            </a:r>
            <a:endParaRPr lang="en-US" sz="3700" spc="-5" dirty="0">
              <a:solidFill>
                <a:schemeClr val="bg1"/>
              </a:solidFill>
              <a:effectLst/>
              <a:latin typeface="Arial" panose="020B0604020202020204" pitchFamily="34" charset="0"/>
              <a:ea typeface="Arial" panose="020B0604020202020204" pitchFamily="34" charset="0"/>
            </a:endParaRPr>
          </a:p>
          <a:p>
            <a:pPr marL="342900" marR="0" lvl="0" indent="-342900">
              <a:spcBef>
                <a:spcPts val="200"/>
              </a:spcBef>
              <a:spcAft>
                <a:spcPts val="0"/>
              </a:spcAft>
              <a:buFont typeface="+mj-lt"/>
              <a:buAutoNum type="arabicPeriod" startAt="19"/>
              <a:tabLst>
                <a:tab pos="1057275" algn="l"/>
              </a:tabLst>
            </a:pPr>
            <a:endParaRPr lang="en-US" sz="3700" spc="-5" dirty="0">
              <a:solidFill>
                <a:schemeClr val="bg1"/>
              </a:solidFill>
              <a:effectLst/>
              <a:latin typeface="Arial" panose="020B0604020202020204" pitchFamily="34" charset="0"/>
              <a:ea typeface="Arial" panose="020B0604020202020204" pitchFamily="34" charset="0"/>
            </a:endParaRPr>
          </a:p>
          <a:p>
            <a:endParaRPr lang="en-US" sz="2400" dirty="0">
              <a:solidFill>
                <a:srgbClr val="FFFFFF"/>
              </a:solidFill>
            </a:endParaRPr>
          </a:p>
        </p:txBody>
      </p:sp>
      <p:sp>
        <p:nvSpPr>
          <p:cNvPr id="12" name="TextBox 11">
            <a:extLst>
              <a:ext uri="{FF2B5EF4-FFF2-40B4-BE49-F238E27FC236}">
                <a16:creationId xmlns:a16="http://schemas.microsoft.com/office/drawing/2014/main" id="{B9D11063-F7F9-3A4C-55AF-871125702342}"/>
              </a:ext>
            </a:extLst>
          </p:cNvPr>
          <p:cNvSpPr txBox="1"/>
          <p:nvPr/>
        </p:nvSpPr>
        <p:spPr>
          <a:xfrm>
            <a:off x="2940148" y="1486937"/>
            <a:ext cx="3826412" cy="5719514"/>
          </a:xfrm>
          <a:prstGeom prst="rect">
            <a:avLst/>
          </a:prstGeom>
          <a:noFill/>
        </p:spPr>
        <p:txBody>
          <a:bodyPr wrap="square" rtlCol="0">
            <a:spAutoFit/>
          </a:bodyPr>
          <a:lstStyle/>
          <a:p>
            <a:pPr marR="0" lvl="0">
              <a:spcBef>
                <a:spcPts val="225"/>
              </a:spcBef>
              <a:spcAft>
                <a:spcPts val="0"/>
              </a:spcAft>
              <a:tabLst>
                <a:tab pos="1057910" algn="l"/>
              </a:tabLst>
            </a:pPr>
            <a:r>
              <a:rPr lang="en-US" sz="1200" spc="-10" dirty="0">
                <a:solidFill>
                  <a:schemeClr val="bg1"/>
                </a:solidFill>
                <a:effectLst/>
                <a:latin typeface="Arial" panose="020B0604020202020204" pitchFamily="34" charset="0"/>
                <a:ea typeface="Arial" panose="020B0604020202020204" pitchFamily="34" charset="0"/>
              </a:rPr>
              <a:t>26.   Miss</a:t>
            </a:r>
            <a:r>
              <a:rPr lang="en-US" sz="1200" spc="-70" dirty="0">
                <a:solidFill>
                  <a:schemeClr val="bg1"/>
                </a:solidFill>
                <a:effectLst/>
                <a:latin typeface="Arial" panose="020B0604020202020204" pitchFamily="34" charset="0"/>
                <a:ea typeface="Arial" panose="020B0604020202020204" pitchFamily="34" charset="0"/>
              </a:rPr>
              <a:t> </a:t>
            </a:r>
            <a:r>
              <a:rPr lang="en-US" sz="1200" spc="-10" dirty="0">
                <a:solidFill>
                  <a:schemeClr val="bg1"/>
                </a:solidFill>
                <a:effectLst/>
                <a:latin typeface="Arial" panose="020B0604020202020204" pitchFamily="34" charset="0"/>
                <a:ea typeface="Arial" panose="020B0604020202020204" pitchFamily="34" charset="0"/>
              </a:rPr>
              <a:t>Kim</a:t>
            </a:r>
            <a:r>
              <a:rPr lang="en-US" sz="1200" spc="-65" dirty="0">
                <a:solidFill>
                  <a:schemeClr val="bg1"/>
                </a:solidFill>
                <a:effectLst/>
                <a:latin typeface="Arial" panose="020B0604020202020204" pitchFamily="34" charset="0"/>
                <a:ea typeface="Arial" panose="020B0604020202020204" pitchFamily="34" charset="0"/>
              </a:rPr>
              <a:t> </a:t>
            </a:r>
            <a:r>
              <a:rPr lang="en-US" sz="1200" spc="-10" dirty="0">
                <a:solidFill>
                  <a:schemeClr val="bg1"/>
                </a:solidFill>
                <a:effectLst/>
                <a:latin typeface="Arial" panose="020B0604020202020204" pitchFamily="34" charset="0"/>
                <a:ea typeface="Arial" panose="020B0604020202020204" pitchFamily="34" charset="0"/>
              </a:rPr>
              <a:t>Lilac</a:t>
            </a:r>
            <a:r>
              <a:rPr lang="en-US" sz="1200" spc="-65" dirty="0">
                <a:solidFill>
                  <a:schemeClr val="bg1"/>
                </a:solidFill>
                <a:effectLst/>
                <a:latin typeface="Arial" panose="020B0604020202020204" pitchFamily="34" charset="0"/>
                <a:ea typeface="Arial" panose="020B0604020202020204" pitchFamily="34" charset="0"/>
              </a:rPr>
              <a:t> </a:t>
            </a:r>
            <a:r>
              <a:rPr lang="en-US" sz="1200" spc="-10" dirty="0">
                <a:solidFill>
                  <a:schemeClr val="bg1"/>
                </a:solidFill>
                <a:effectLst/>
                <a:latin typeface="Arial" panose="020B0604020202020204" pitchFamily="34" charset="0"/>
                <a:ea typeface="Arial" panose="020B0604020202020204" pitchFamily="34" charset="0"/>
              </a:rPr>
              <a:t>/</a:t>
            </a:r>
            <a:r>
              <a:rPr lang="en-US" sz="1200" spc="40" dirty="0">
                <a:solidFill>
                  <a:schemeClr val="bg1"/>
                </a:solidFill>
                <a:effectLst/>
                <a:latin typeface="Arial" panose="020B0604020202020204" pitchFamily="34" charset="0"/>
                <a:ea typeface="Arial" panose="020B0604020202020204" pitchFamily="34" charset="0"/>
              </a:rPr>
              <a:t> </a:t>
            </a:r>
            <a:r>
              <a:rPr lang="en-US" sz="1200" spc="-25" dirty="0">
                <a:solidFill>
                  <a:schemeClr val="bg1"/>
                </a:solidFill>
                <a:effectLst/>
                <a:latin typeface="Arial" panose="020B0604020202020204" pitchFamily="34" charset="0"/>
                <a:ea typeface="Arial" panose="020B0604020202020204" pitchFamily="34" charset="0"/>
              </a:rPr>
              <a:t>SP</a:t>
            </a:r>
            <a:endParaRPr lang="en-US" sz="1200" spc="-5" dirty="0">
              <a:solidFill>
                <a:schemeClr val="bg1"/>
              </a:solidFill>
              <a:effectLst/>
              <a:latin typeface="Arial" panose="020B0604020202020204" pitchFamily="34" charset="0"/>
              <a:ea typeface="Arial" panose="020B0604020202020204" pitchFamily="34" charset="0"/>
            </a:endParaRPr>
          </a:p>
          <a:p>
            <a:pPr marR="0" lvl="0">
              <a:spcBef>
                <a:spcPts val="200"/>
              </a:spcBef>
              <a:spcAft>
                <a:spcPts val="0"/>
              </a:spcAft>
              <a:tabLst>
                <a:tab pos="1060450" algn="l"/>
              </a:tabLst>
            </a:pPr>
            <a:r>
              <a:rPr lang="en-US" sz="1200" spc="-5" dirty="0">
                <a:solidFill>
                  <a:schemeClr val="bg1"/>
                </a:solidFill>
                <a:effectLst/>
                <a:latin typeface="Arial" panose="020B0604020202020204" pitchFamily="34" charset="0"/>
                <a:ea typeface="Arial" panose="020B0604020202020204" pitchFamily="34" charset="0"/>
              </a:rPr>
              <a:t>27.   Mohican</a:t>
            </a:r>
            <a:r>
              <a:rPr lang="en-US" sz="1200" spc="25" dirty="0">
                <a:solidFill>
                  <a:schemeClr val="bg1"/>
                </a:solidFill>
                <a:effectLst/>
                <a:latin typeface="Arial" panose="020B0604020202020204" pitchFamily="34" charset="0"/>
                <a:ea typeface="Arial" panose="020B0604020202020204" pitchFamily="34" charset="0"/>
              </a:rPr>
              <a:t> </a:t>
            </a:r>
            <a:r>
              <a:rPr lang="en-US" sz="1200" spc="-5" dirty="0" err="1">
                <a:solidFill>
                  <a:schemeClr val="bg1"/>
                </a:solidFill>
                <a:effectLst/>
                <a:latin typeface="Arial" panose="020B0604020202020204" pitchFamily="34" charset="0"/>
                <a:ea typeface="Arial" panose="020B0604020202020204" pitchFamily="34" charset="0"/>
              </a:rPr>
              <a:t>Vibernum</a:t>
            </a:r>
            <a:r>
              <a:rPr lang="en-US" sz="1200" spc="-15" dirty="0">
                <a:solidFill>
                  <a:schemeClr val="bg1"/>
                </a:solidFill>
                <a:effectLst/>
                <a:latin typeface="Arial" panose="020B0604020202020204" pitchFamily="34" charset="0"/>
                <a:ea typeface="Arial" panose="020B0604020202020204" pitchFamily="34" charset="0"/>
              </a:rPr>
              <a:t> </a:t>
            </a:r>
            <a:r>
              <a:rPr lang="en-US" sz="1200" spc="-5" dirty="0">
                <a:solidFill>
                  <a:schemeClr val="bg1"/>
                </a:solidFill>
                <a:effectLst/>
                <a:latin typeface="Arial" panose="020B0604020202020204" pitchFamily="34" charset="0"/>
                <a:ea typeface="Arial" panose="020B0604020202020204" pitchFamily="34" charset="0"/>
              </a:rPr>
              <a:t>/</a:t>
            </a:r>
            <a:r>
              <a:rPr lang="en-US" sz="1200" spc="165" dirty="0">
                <a:solidFill>
                  <a:schemeClr val="bg1"/>
                </a:solidFill>
                <a:effectLst/>
                <a:latin typeface="Arial" panose="020B0604020202020204" pitchFamily="34" charset="0"/>
                <a:ea typeface="Arial" panose="020B0604020202020204" pitchFamily="34" charset="0"/>
              </a:rPr>
              <a:t> </a:t>
            </a:r>
            <a:r>
              <a:rPr lang="en-US" sz="1200" spc="-25" dirty="0">
                <a:solidFill>
                  <a:schemeClr val="bg1"/>
                </a:solidFill>
                <a:effectLst/>
                <a:latin typeface="Arial" panose="020B0604020202020204" pitchFamily="34" charset="0"/>
                <a:ea typeface="Arial" panose="020B0604020202020204" pitchFamily="34" charset="0"/>
              </a:rPr>
              <a:t>VLM</a:t>
            </a:r>
            <a:endParaRPr lang="en-US" sz="1200" spc="-5" dirty="0">
              <a:solidFill>
                <a:schemeClr val="bg1"/>
              </a:solidFill>
              <a:effectLst/>
              <a:latin typeface="Arial" panose="020B0604020202020204" pitchFamily="34" charset="0"/>
              <a:ea typeface="Arial" panose="020B0604020202020204" pitchFamily="34" charset="0"/>
            </a:endParaRPr>
          </a:p>
          <a:p>
            <a:pPr marR="0" lvl="0">
              <a:spcBef>
                <a:spcPts val="200"/>
              </a:spcBef>
              <a:spcAft>
                <a:spcPts val="0"/>
              </a:spcAft>
              <a:tabLst>
                <a:tab pos="1061085" algn="l"/>
              </a:tabLst>
            </a:pPr>
            <a:r>
              <a:rPr lang="en-US" sz="1200" spc="-5" dirty="0">
                <a:solidFill>
                  <a:schemeClr val="bg1"/>
                </a:solidFill>
                <a:effectLst/>
                <a:latin typeface="Arial" panose="020B0604020202020204" pitchFamily="34" charset="0"/>
                <a:ea typeface="Arial" panose="020B0604020202020204" pitchFamily="34" charset="0"/>
              </a:rPr>
              <a:t>28.   Narbonne</a:t>
            </a:r>
            <a:r>
              <a:rPr lang="en-US" sz="1200" spc="20" dirty="0">
                <a:solidFill>
                  <a:schemeClr val="bg1"/>
                </a:solidFill>
                <a:effectLst/>
                <a:latin typeface="Arial" panose="020B0604020202020204" pitchFamily="34" charset="0"/>
                <a:ea typeface="Arial" panose="020B0604020202020204" pitchFamily="34" charset="0"/>
              </a:rPr>
              <a:t> </a:t>
            </a:r>
            <a:r>
              <a:rPr lang="en-US" sz="1200" spc="-5" dirty="0">
                <a:solidFill>
                  <a:schemeClr val="bg1"/>
                </a:solidFill>
                <a:effectLst/>
                <a:latin typeface="Arial" panose="020B0604020202020204" pitchFamily="34" charset="0"/>
                <a:ea typeface="Arial" panose="020B0604020202020204" pitchFamily="34" charset="0"/>
              </a:rPr>
              <a:t>Blue</a:t>
            </a:r>
            <a:r>
              <a:rPr lang="en-US" sz="1200" spc="-60" dirty="0">
                <a:solidFill>
                  <a:schemeClr val="bg1"/>
                </a:solidFill>
                <a:effectLst/>
                <a:latin typeface="Arial" panose="020B0604020202020204" pitchFamily="34" charset="0"/>
                <a:ea typeface="Arial" panose="020B0604020202020204" pitchFamily="34" charset="0"/>
              </a:rPr>
              <a:t> </a:t>
            </a:r>
            <a:r>
              <a:rPr lang="en-US" sz="1200" spc="-20" dirty="0">
                <a:solidFill>
                  <a:schemeClr val="bg1"/>
                </a:solidFill>
                <a:effectLst/>
                <a:latin typeface="Arial" panose="020B0604020202020204" pitchFamily="34" charset="0"/>
                <a:ea typeface="Arial" panose="020B0604020202020204" pitchFamily="34" charset="0"/>
              </a:rPr>
              <a:t>Flax</a:t>
            </a:r>
            <a:endParaRPr lang="en-US" sz="1200" spc="-5" dirty="0">
              <a:solidFill>
                <a:schemeClr val="bg1"/>
              </a:solidFill>
              <a:effectLst/>
              <a:latin typeface="Arial" panose="020B0604020202020204" pitchFamily="34" charset="0"/>
              <a:ea typeface="Arial" panose="020B0604020202020204" pitchFamily="34" charset="0"/>
            </a:endParaRPr>
          </a:p>
          <a:p>
            <a:pPr marL="228600" marR="0" lvl="0" indent="-228600">
              <a:spcBef>
                <a:spcPts val="175"/>
              </a:spcBef>
              <a:spcAft>
                <a:spcPts val="0"/>
              </a:spcAft>
              <a:buAutoNum type="arabicPeriod" startAt="29"/>
              <a:tabLst>
                <a:tab pos="1063625" algn="l"/>
              </a:tabLst>
            </a:pPr>
            <a:r>
              <a:rPr lang="en-US" sz="1200" kern="0" spc="-20" dirty="0">
                <a:solidFill>
                  <a:schemeClr val="bg1"/>
                </a:solidFill>
                <a:effectLst/>
                <a:latin typeface="Arial" panose="020B0604020202020204" pitchFamily="34" charset="0"/>
                <a:ea typeface="Arial" panose="020B0604020202020204" pitchFamily="34" charset="0"/>
              </a:rPr>
              <a:t>   Nine</a:t>
            </a:r>
            <a:r>
              <a:rPr lang="en-US" sz="1200" kern="0" spc="-35" dirty="0">
                <a:solidFill>
                  <a:schemeClr val="bg1"/>
                </a:solidFill>
                <a:effectLst/>
                <a:latin typeface="Arial" panose="020B0604020202020204" pitchFamily="34" charset="0"/>
                <a:ea typeface="Arial" panose="020B0604020202020204" pitchFamily="34" charset="0"/>
              </a:rPr>
              <a:t> </a:t>
            </a:r>
            <a:r>
              <a:rPr lang="en-US" sz="1200" kern="0" spc="-20" dirty="0">
                <a:solidFill>
                  <a:schemeClr val="bg1"/>
                </a:solidFill>
                <a:effectLst/>
                <a:latin typeface="Arial" panose="020B0604020202020204" pitchFamily="34" charset="0"/>
                <a:ea typeface="Arial" panose="020B0604020202020204" pitchFamily="34" charset="0"/>
              </a:rPr>
              <a:t>Bark</a:t>
            </a:r>
            <a:endParaRPr lang="en-US" sz="1200" kern="0" spc="-5" dirty="0">
              <a:solidFill>
                <a:schemeClr val="bg1"/>
              </a:solidFill>
              <a:latin typeface="Arial" panose="020B0604020202020204" pitchFamily="34" charset="0"/>
              <a:ea typeface="Arial" panose="020B0604020202020204" pitchFamily="34" charset="0"/>
            </a:endParaRPr>
          </a:p>
          <a:p>
            <a:pPr marL="228600" marR="0" lvl="0" indent="-228600">
              <a:spcBef>
                <a:spcPts val="175"/>
              </a:spcBef>
              <a:spcAft>
                <a:spcPts val="0"/>
              </a:spcAft>
              <a:buAutoNum type="arabicPeriod" startAt="29"/>
              <a:tabLst>
                <a:tab pos="1063625" algn="l"/>
              </a:tabLst>
            </a:pPr>
            <a:r>
              <a:rPr lang="en-US" sz="1200" spc="-20" dirty="0">
                <a:solidFill>
                  <a:schemeClr val="bg1"/>
                </a:solidFill>
                <a:effectLst/>
                <a:latin typeface="Arial" panose="020B0604020202020204" pitchFamily="34" charset="0"/>
                <a:ea typeface="Arial" panose="020B0604020202020204" pitchFamily="34" charset="0"/>
              </a:rPr>
              <a:t>   Orange</a:t>
            </a:r>
            <a:r>
              <a:rPr lang="en-US" sz="1200" spc="-25" dirty="0">
                <a:solidFill>
                  <a:schemeClr val="bg1"/>
                </a:solidFill>
                <a:effectLst/>
                <a:latin typeface="Arial" panose="020B0604020202020204" pitchFamily="34" charset="0"/>
                <a:ea typeface="Arial" panose="020B0604020202020204" pitchFamily="34" charset="0"/>
              </a:rPr>
              <a:t> </a:t>
            </a:r>
            <a:r>
              <a:rPr lang="en-US" sz="1200" spc="-20" dirty="0">
                <a:solidFill>
                  <a:schemeClr val="bg1"/>
                </a:solidFill>
                <a:effectLst/>
                <a:latin typeface="Arial" panose="020B0604020202020204" pitchFamily="34" charset="0"/>
                <a:ea typeface="Arial" panose="020B0604020202020204" pitchFamily="34" charset="0"/>
              </a:rPr>
              <a:t>California</a:t>
            </a:r>
            <a:r>
              <a:rPr lang="en-US" sz="1200" spc="-30" dirty="0">
                <a:solidFill>
                  <a:schemeClr val="bg1"/>
                </a:solidFill>
                <a:effectLst/>
                <a:latin typeface="Arial" panose="020B0604020202020204" pitchFamily="34" charset="0"/>
                <a:ea typeface="Arial" panose="020B0604020202020204" pitchFamily="34" charset="0"/>
              </a:rPr>
              <a:t> </a:t>
            </a:r>
            <a:r>
              <a:rPr lang="en-US" sz="1200" spc="-20" dirty="0">
                <a:solidFill>
                  <a:schemeClr val="bg1"/>
                </a:solidFill>
                <a:effectLst/>
                <a:latin typeface="Arial" panose="020B0604020202020204" pitchFamily="34" charset="0"/>
                <a:ea typeface="Arial" panose="020B0604020202020204" pitchFamily="34" charset="0"/>
              </a:rPr>
              <a:t>Fuchsia</a:t>
            </a:r>
            <a:endParaRPr lang="en-US" sz="1200" spc="-5" dirty="0">
              <a:solidFill>
                <a:schemeClr val="bg1"/>
              </a:solidFill>
              <a:latin typeface="Arial" panose="020B0604020202020204" pitchFamily="34" charset="0"/>
              <a:ea typeface="Arial" panose="020B0604020202020204" pitchFamily="34" charset="0"/>
            </a:endParaRPr>
          </a:p>
          <a:p>
            <a:pPr marL="228600" marR="0" lvl="0" indent="-228600">
              <a:spcBef>
                <a:spcPts val="175"/>
              </a:spcBef>
              <a:spcAft>
                <a:spcPts val="0"/>
              </a:spcAft>
              <a:buAutoNum type="arabicPeriod" startAt="29"/>
              <a:tabLst>
                <a:tab pos="1063625" algn="l"/>
              </a:tabLst>
            </a:pPr>
            <a:r>
              <a:rPr lang="en-US" sz="1200" spc="-5" dirty="0">
                <a:solidFill>
                  <a:schemeClr val="bg1"/>
                </a:solidFill>
                <a:effectLst/>
                <a:latin typeface="Arial" panose="020B0604020202020204" pitchFamily="34" charset="0"/>
                <a:ea typeface="Arial" panose="020B0604020202020204" pitchFamily="34" charset="0"/>
              </a:rPr>
              <a:t>   </a:t>
            </a:r>
            <a:r>
              <a:rPr lang="en-US" sz="1200" spc="-20" dirty="0">
                <a:solidFill>
                  <a:schemeClr val="bg1"/>
                </a:solidFill>
                <a:effectLst/>
                <a:latin typeface="Arial" panose="020B0604020202020204" pitchFamily="34" charset="0"/>
                <a:ea typeface="Arial" panose="020B0604020202020204" pitchFamily="34" charset="0"/>
              </a:rPr>
              <a:t>Orange</a:t>
            </a:r>
            <a:r>
              <a:rPr lang="en-US" sz="1200" spc="-25" dirty="0">
                <a:solidFill>
                  <a:schemeClr val="bg1"/>
                </a:solidFill>
                <a:effectLst/>
                <a:latin typeface="Arial" panose="020B0604020202020204" pitchFamily="34" charset="0"/>
                <a:ea typeface="Arial" panose="020B0604020202020204" pitchFamily="34" charset="0"/>
              </a:rPr>
              <a:t> </a:t>
            </a:r>
            <a:r>
              <a:rPr lang="en-US" sz="1200" spc="-20" dirty="0">
                <a:solidFill>
                  <a:schemeClr val="bg1"/>
                </a:solidFill>
                <a:effectLst/>
                <a:latin typeface="Arial" panose="020B0604020202020204" pitchFamily="34" charset="0"/>
                <a:ea typeface="Arial" panose="020B0604020202020204" pitchFamily="34" charset="0"/>
              </a:rPr>
              <a:t>Carpet</a:t>
            </a:r>
            <a:r>
              <a:rPr lang="en-US" sz="1200" spc="-5" dirty="0">
                <a:solidFill>
                  <a:schemeClr val="bg1"/>
                </a:solidFill>
                <a:effectLst/>
                <a:latin typeface="Arial" panose="020B0604020202020204" pitchFamily="34" charset="0"/>
                <a:ea typeface="Arial" panose="020B0604020202020204" pitchFamily="34" charset="0"/>
              </a:rPr>
              <a:t> </a:t>
            </a:r>
            <a:r>
              <a:rPr lang="en-US" sz="1200" spc="-20" dirty="0">
                <a:solidFill>
                  <a:schemeClr val="bg1"/>
                </a:solidFill>
                <a:effectLst/>
                <a:latin typeface="Arial" panose="020B0604020202020204" pitchFamily="34" charset="0"/>
                <a:ea typeface="Arial" panose="020B0604020202020204" pitchFamily="34" charset="0"/>
              </a:rPr>
              <a:t>Hummingbird</a:t>
            </a:r>
            <a:r>
              <a:rPr lang="en-US" sz="1200" spc="-120" dirty="0">
                <a:solidFill>
                  <a:schemeClr val="bg1"/>
                </a:solidFill>
                <a:effectLst/>
                <a:latin typeface="Arial" panose="020B0604020202020204" pitchFamily="34" charset="0"/>
                <a:ea typeface="Arial" panose="020B0604020202020204" pitchFamily="34" charset="0"/>
              </a:rPr>
              <a:t> </a:t>
            </a:r>
            <a:r>
              <a:rPr lang="en-US" sz="1200" spc="-20" dirty="0">
                <a:solidFill>
                  <a:schemeClr val="bg1"/>
                </a:solidFill>
                <a:effectLst/>
                <a:latin typeface="Arial" panose="020B0604020202020204" pitchFamily="34" charset="0"/>
                <a:ea typeface="Arial" panose="020B0604020202020204" pitchFamily="34" charset="0"/>
              </a:rPr>
              <a:t>Trumpets</a:t>
            </a:r>
            <a:endParaRPr lang="en-US" sz="1200" spc="-5" dirty="0">
              <a:solidFill>
                <a:schemeClr val="bg1"/>
              </a:solidFill>
              <a:latin typeface="Arial" panose="020B0604020202020204" pitchFamily="34" charset="0"/>
              <a:ea typeface="Arial" panose="020B0604020202020204" pitchFamily="34" charset="0"/>
            </a:endParaRPr>
          </a:p>
          <a:p>
            <a:pPr marL="228600" marR="0" lvl="0" indent="-228600">
              <a:spcBef>
                <a:spcPts val="175"/>
              </a:spcBef>
              <a:spcAft>
                <a:spcPts val="0"/>
              </a:spcAft>
              <a:buAutoNum type="arabicPeriod" startAt="29"/>
              <a:tabLst>
                <a:tab pos="1063625" algn="l"/>
              </a:tabLst>
            </a:pPr>
            <a:r>
              <a:rPr lang="en-US" sz="1200" spc="-5" dirty="0">
                <a:solidFill>
                  <a:schemeClr val="bg1"/>
                </a:solidFill>
                <a:effectLst/>
                <a:latin typeface="Arial" panose="020B0604020202020204" pitchFamily="34" charset="0"/>
                <a:ea typeface="Arial" panose="020B0604020202020204" pitchFamily="34" charset="0"/>
              </a:rPr>
              <a:t>   Paprika Yarrow</a:t>
            </a:r>
            <a:r>
              <a:rPr lang="en-US" sz="1200" spc="-20" dirty="0">
                <a:solidFill>
                  <a:schemeClr val="bg1"/>
                </a:solidFill>
                <a:effectLst/>
                <a:latin typeface="Arial" panose="020B0604020202020204" pitchFamily="34" charset="0"/>
                <a:ea typeface="Arial" panose="020B0604020202020204" pitchFamily="34" charset="0"/>
              </a:rPr>
              <a:t> </a:t>
            </a:r>
            <a:r>
              <a:rPr lang="en-US" sz="1200" spc="-5" dirty="0">
                <a:solidFill>
                  <a:schemeClr val="bg1"/>
                </a:solidFill>
                <a:effectLst/>
                <a:latin typeface="Arial" panose="020B0604020202020204" pitchFamily="34" charset="0"/>
                <a:ea typeface="Arial" panose="020B0604020202020204" pitchFamily="34" charset="0"/>
              </a:rPr>
              <a:t>(many</a:t>
            </a:r>
            <a:r>
              <a:rPr lang="en-US" sz="1200" spc="-45" dirty="0">
                <a:solidFill>
                  <a:schemeClr val="bg1"/>
                </a:solidFill>
                <a:effectLst/>
                <a:latin typeface="Arial" panose="020B0604020202020204" pitchFamily="34" charset="0"/>
                <a:ea typeface="Arial" panose="020B0604020202020204" pitchFamily="34" charset="0"/>
              </a:rPr>
              <a:t> </a:t>
            </a:r>
            <a:r>
              <a:rPr lang="en-US" sz="1200" spc="-10" dirty="0">
                <a:solidFill>
                  <a:schemeClr val="bg1"/>
                </a:solidFill>
                <a:effectLst/>
                <a:latin typeface="Arial" panose="020B0604020202020204" pitchFamily="34" charset="0"/>
                <a:ea typeface="Arial" panose="020B0604020202020204" pitchFamily="34" charset="0"/>
              </a:rPr>
              <a:t>varieties)</a:t>
            </a:r>
            <a:endParaRPr lang="en-US" sz="1200" spc="-5" dirty="0">
              <a:solidFill>
                <a:schemeClr val="bg1"/>
              </a:solidFill>
              <a:latin typeface="Arial" panose="020B0604020202020204" pitchFamily="34" charset="0"/>
              <a:ea typeface="Arial" panose="020B0604020202020204" pitchFamily="34" charset="0"/>
            </a:endParaRPr>
          </a:p>
          <a:p>
            <a:pPr marL="228600" marR="0" lvl="0" indent="-228600">
              <a:spcBef>
                <a:spcPts val="175"/>
              </a:spcBef>
              <a:spcAft>
                <a:spcPts val="0"/>
              </a:spcAft>
              <a:buAutoNum type="arabicPeriod" startAt="29"/>
              <a:tabLst>
                <a:tab pos="1063625" algn="l"/>
              </a:tabLst>
            </a:pPr>
            <a:r>
              <a:rPr lang="en-US" sz="1200" spc="-5" dirty="0">
                <a:solidFill>
                  <a:schemeClr val="bg1"/>
                </a:solidFill>
                <a:effectLst/>
                <a:latin typeface="Arial" panose="020B0604020202020204" pitchFamily="34" charset="0"/>
                <a:ea typeface="Arial" panose="020B0604020202020204" pitchFamily="34" charset="0"/>
              </a:rPr>
              <a:t>   Pink</a:t>
            </a:r>
            <a:r>
              <a:rPr lang="en-US" sz="1200" spc="-40" dirty="0">
                <a:solidFill>
                  <a:schemeClr val="bg1"/>
                </a:solidFill>
                <a:effectLst/>
                <a:latin typeface="Arial" panose="020B0604020202020204" pitchFamily="34" charset="0"/>
                <a:ea typeface="Arial" panose="020B0604020202020204" pitchFamily="34" charset="0"/>
              </a:rPr>
              <a:t> </a:t>
            </a:r>
            <a:r>
              <a:rPr lang="en-US" sz="1200" spc="-5" dirty="0">
                <a:solidFill>
                  <a:schemeClr val="bg1"/>
                </a:solidFill>
                <a:effectLst/>
                <a:latin typeface="Arial" panose="020B0604020202020204" pitchFamily="34" charset="0"/>
                <a:ea typeface="Arial" panose="020B0604020202020204" pitchFamily="34" charset="0"/>
              </a:rPr>
              <a:t>Beauty</a:t>
            </a:r>
            <a:r>
              <a:rPr lang="en-US" sz="1200" spc="-50" dirty="0">
                <a:solidFill>
                  <a:schemeClr val="bg1"/>
                </a:solidFill>
                <a:effectLst/>
                <a:latin typeface="Arial" panose="020B0604020202020204" pitchFamily="34" charset="0"/>
                <a:ea typeface="Arial" panose="020B0604020202020204" pitchFamily="34" charset="0"/>
              </a:rPr>
              <a:t> </a:t>
            </a:r>
            <a:r>
              <a:rPr lang="en-US" sz="1200" spc="-5" dirty="0">
                <a:solidFill>
                  <a:schemeClr val="bg1"/>
                </a:solidFill>
                <a:effectLst/>
                <a:latin typeface="Arial" panose="020B0604020202020204" pitchFamily="34" charset="0"/>
                <a:ea typeface="Arial" panose="020B0604020202020204" pitchFamily="34" charset="0"/>
              </a:rPr>
              <a:t>Potentilla /</a:t>
            </a:r>
            <a:r>
              <a:rPr lang="en-US" sz="1200" spc="60" dirty="0">
                <a:solidFill>
                  <a:schemeClr val="bg1"/>
                </a:solidFill>
                <a:effectLst/>
                <a:latin typeface="Arial" panose="020B0604020202020204" pitchFamily="34" charset="0"/>
                <a:ea typeface="Arial" panose="020B0604020202020204" pitchFamily="34" charset="0"/>
              </a:rPr>
              <a:t> </a:t>
            </a:r>
            <a:r>
              <a:rPr lang="en-US" sz="1200" spc="-35" dirty="0">
                <a:solidFill>
                  <a:schemeClr val="bg1"/>
                </a:solidFill>
                <a:effectLst/>
                <a:latin typeface="Arial" panose="020B0604020202020204" pitchFamily="34" charset="0"/>
                <a:ea typeface="Arial" panose="020B0604020202020204" pitchFamily="34" charset="0"/>
              </a:rPr>
              <a:t>PF</a:t>
            </a:r>
            <a:endParaRPr lang="en-US" sz="1200" spc="-5" dirty="0">
              <a:solidFill>
                <a:schemeClr val="bg1"/>
              </a:solidFill>
              <a:latin typeface="Arial" panose="020B0604020202020204" pitchFamily="34" charset="0"/>
              <a:ea typeface="Arial" panose="020B0604020202020204" pitchFamily="34" charset="0"/>
            </a:endParaRPr>
          </a:p>
          <a:p>
            <a:pPr marL="228600" marR="0" lvl="0" indent="-228600">
              <a:spcBef>
                <a:spcPts val="175"/>
              </a:spcBef>
              <a:spcAft>
                <a:spcPts val="0"/>
              </a:spcAft>
              <a:buAutoNum type="arabicPeriod" startAt="29"/>
              <a:tabLst>
                <a:tab pos="1063625" algn="l"/>
              </a:tabLst>
            </a:pPr>
            <a:r>
              <a:rPr lang="en-US" sz="1200" spc="-5" dirty="0">
                <a:solidFill>
                  <a:schemeClr val="bg1"/>
                </a:solidFill>
                <a:effectLst/>
                <a:latin typeface="Arial" panose="020B0604020202020204" pitchFamily="34" charset="0"/>
                <a:ea typeface="Arial" panose="020B0604020202020204" pitchFamily="34" charset="0"/>
              </a:rPr>
              <a:t>   Prairie</a:t>
            </a:r>
            <a:r>
              <a:rPr lang="en-US" sz="1200" spc="-75" dirty="0">
                <a:solidFill>
                  <a:schemeClr val="bg1"/>
                </a:solidFill>
                <a:effectLst/>
                <a:latin typeface="Arial" panose="020B0604020202020204" pitchFamily="34" charset="0"/>
                <a:ea typeface="Arial" panose="020B0604020202020204" pitchFamily="34" charset="0"/>
              </a:rPr>
              <a:t> </a:t>
            </a:r>
            <a:r>
              <a:rPr lang="en-US" sz="1200" spc="-5" dirty="0">
                <a:solidFill>
                  <a:schemeClr val="bg1"/>
                </a:solidFill>
                <a:effectLst/>
                <a:latin typeface="Arial" panose="020B0604020202020204" pitchFamily="34" charset="0"/>
                <a:ea typeface="Arial" panose="020B0604020202020204" pitchFamily="34" charset="0"/>
              </a:rPr>
              <a:t>Jewel</a:t>
            </a:r>
            <a:r>
              <a:rPr lang="en-US" sz="1200" spc="-75" dirty="0">
                <a:solidFill>
                  <a:schemeClr val="bg1"/>
                </a:solidFill>
                <a:effectLst/>
                <a:latin typeface="Arial" panose="020B0604020202020204" pitchFamily="34" charset="0"/>
                <a:ea typeface="Arial" panose="020B0604020202020204" pitchFamily="34" charset="0"/>
              </a:rPr>
              <a:t> </a:t>
            </a:r>
            <a:r>
              <a:rPr lang="en-US" sz="1200" spc="-5" dirty="0">
                <a:solidFill>
                  <a:schemeClr val="bg1"/>
                </a:solidFill>
                <a:effectLst/>
                <a:latin typeface="Arial" panose="020B0604020202020204" pitchFamily="34" charset="0"/>
                <a:ea typeface="Arial" panose="020B0604020202020204" pitchFamily="34" charset="0"/>
              </a:rPr>
              <a:t>Penstemon (many</a:t>
            </a:r>
            <a:r>
              <a:rPr lang="en-US" sz="1200" spc="-40" dirty="0">
                <a:solidFill>
                  <a:schemeClr val="bg1"/>
                </a:solidFill>
                <a:effectLst/>
                <a:latin typeface="Arial" panose="020B0604020202020204" pitchFamily="34" charset="0"/>
                <a:ea typeface="Arial" panose="020B0604020202020204" pitchFamily="34" charset="0"/>
              </a:rPr>
              <a:t> </a:t>
            </a:r>
            <a:r>
              <a:rPr lang="en-US" sz="1200" spc="-10" dirty="0">
                <a:solidFill>
                  <a:schemeClr val="bg1"/>
                </a:solidFill>
                <a:effectLst/>
                <a:latin typeface="Arial" panose="020B0604020202020204" pitchFamily="34" charset="0"/>
                <a:ea typeface="Arial" panose="020B0604020202020204" pitchFamily="34" charset="0"/>
              </a:rPr>
              <a:t>varieties)</a:t>
            </a:r>
            <a:endParaRPr lang="en-US" sz="1200" spc="-5" dirty="0">
              <a:solidFill>
                <a:schemeClr val="bg1"/>
              </a:solidFill>
              <a:latin typeface="Arial" panose="020B0604020202020204" pitchFamily="34" charset="0"/>
              <a:ea typeface="Arial" panose="020B0604020202020204" pitchFamily="34" charset="0"/>
            </a:endParaRPr>
          </a:p>
          <a:p>
            <a:pPr marL="228600" marR="0" lvl="0" indent="-228600">
              <a:spcBef>
                <a:spcPts val="175"/>
              </a:spcBef>
              <a:spcAft>
                <a:spcPts val="0"/>
              </a:spcAft>
              <a:buAutoNum type="arabicPeriod" startAt="29"/>
              <a:tabLst>
                <a:tab pos="1063625" algn="l"/>
              </a:tabLst>
            </a:pPr>
            <a:r>
              <a:rPr lang="en-US" sz="1200" spc="-5" dirty="0">
                <a:solidFill>
                  <a:schemeClr val="bg1"/>
                </a:solidFill>
                <a:effectLst/>
                <a:latin typeface="Arial" panose="020B0604020202020204" pitchFamily="34" charset="0"/>
                <a:ea typeface="Arial" panose="020B0604020202020204" pitchFamily="34" charset="0"/>
              </a:rPr>
              <a:t>   Prince of</a:t>
            </a:r>
            <a:r>
              <a:rPr lang="en-US" sz="1200" spc="140" dirty="0">
                <a:solidFill>
                  <a:schemeClr val="bg1"/>
                </a:solidFill>
                <a:effectLst/>
                <a:latin typeface="Arial" panose="020B0604020202020204" pitchFamily="34" charset="0"/>
                <a:ea typeface="Arial" panose="020B0604020202020204" pitchFamily="34" charset="0"/>
              </a:rPr>
              <a:t> </a:t>
            </a:r>
            <a:r>
              <a:rPr lang="en-US" sz="1200" spc="-5" dirty="0">
                <a:solidFill>
                  <a:schemeClr val="bg1"/>
                </a:solidFill>
                <a:effectLst/>
                <a:latin typeface="Arial" panose="020B0604020202020204" pitchFamily="34" charset="0"/>
                <a:ea typeface="Arial" panose="020B0604020202020204" pitchFamily="34" charset="0"/>
              </a:rPr>
              <a:t>Wales Juniper/</a:t>
            </a:r>
            <a:r>
              <a:rPr lang="en-US" sz="1200" spc="15" dirty="0">
                <a:solidFill>
                  <a:schemeClr val="bg1"/>
                </a:solidFill>
                <a:effectLst/>
                <a:latin typeface="Arial" panose="020B0604020202020204" pitchFamily="34" charset="0"/>
                <a:ea typeface="Arial" panose="020B0604020202020204" pitchFamily="34" charset="0"/>
              </a:rPr>
              <a:t> </a:t>
            </a:r>
            <a:r>
              <a:rPr lang="en-US" sz="1200" spc="-25" dirty="0">
                <a:solidFill>
                  <a:schemeClr val="bg1"/>
                </a:solidFill>
                <a:effectLst/>
                <a:latin typeface="Arial" panose="020B0604020202020204" pitchFamily="34" charset="0"/>
                <a:ea typeface="Arial" panose="020B0604020202020204" pitchFamily="34" charset="0"/>
              </a:rPr>
              <a:t>JPW</a:t>
            </a:r>
            <a:endParaRPr lang="en-US" sz="1200" spc="-5" dirty="0">
              <a:solidFill>
                <a:schemeClr val="bg1"/>
              </a:solidFill>
              <a:latin typeface="Arial" panose="020B0604020202020204" pitchFamily="34" charset="0"/>
              <a:ea typeface="Arial" panose="020B0604020202020204" pitchFamily="34" charset="0"/>
            </a:endParaRPr>
          </a:p>
          <a:p>
            <a:pPr marL="228600" marR="0" lvl="0" indent="-228600">
              <a:spcBef>
                <a:spcPts val="175"/>
              </a:spcBef>
              <a:spcAft>
                <a:spcPts val="0"/>
              </a:spcAft>
              <a:buAutoNum type="arabicPeriod" startAt="29"/>
              <a:tabLst>
                <a:tab pos="1063625" algn="l"/>
              </a:tabLst>
            </a:pPr>
            <a:r>
              <a:rPr lang="en-US" sz="1200" spc="-5" dirty="0">
                <a:solidFill>
                  <a:schemeClr val="bg1"/>
                </a:solidFill>
                <a:effectLst/>
                <a:latin typeface="Arial" panose="020B0604020202020204" pitchFamily="34" charset="0"/>
                <a:ea typeface="Arial" panose="020B0604020202020204" pitchFamily="34" charset="0"/>
              </a:rPr>
              <a:t>   </a:t>
            </a:r>
            <a:r>
              <a:rPr lang="en-US" sz="1200" spc="-10" dirty="0">
                <a:solidFill>
                  <a:schemeClr val="bg1"/>
                </a:solidFill>
                <a:effectLst/>
                <a:latin typeface="Arial" panose="020B0604020202020204" pitchFamily="34" charset="0"/>
                <a:ea typeface="Arial" panose="020B0604020202020204" pitchFamily="34" charset="0"/>
              </a:rPr>
              <a:t>Red</a:t>
            </a:r>
            <a:r>
              <a:rPr lang="en-US" sz="1200" spc="-40" dirty="0">
                <a:solidFill>
                  <a:schemeClr val="bg1"/>
                </a:solidFill>
                <a:effectLst/>
                <a:latin typeface="Arial" panose="020B0604020202020204" pitchFamily="34" charset="0"/>
                <a:ea typeface="Arial" panose="020B0604020202020204" pitchFamily="34" charset="0"/>
              </a:rPr>
              <a:t> </a:t>
            </a:r>
            <a:r>
              <a:rPr lang="en-US" sz="1200" spc="-10" dirty="0">
                <a:solidFill>
                  <a:schemeClr val="bg1"/>
                </a:solidFill>
                <a:effectLst/>
                <a:latin typeface="Arial" panose="020B0604020202020204" pitchFamily="34" charset="0"/>
                <a:ea typeface="Arial" panose="020B0604020202020204" pitchFamily="34" charset="0"/>
              </a:rPr>
              <a:t>Birds</a:t>
            </a:r>
            <a:r>
              <a:rPr lang="en-US" sz="1200" spc="-80" dirty="0">
                <a:solidFill>
                  <a:schemeClr val="bg1"/>
                </a:solidFill>
                <a:effectLst/>
                <a:latin typeface="Arial" panose="020B0604020202020204" pitchFamily="34" charset="0"/>
                <a:ea typeface="Arial" panose="020B0604020202020204" pitchFamily="34" charset="0"/>
              </a:rPr>
              <a:t> </a:t>
            </a:r>
            <a:r>
              <a:rPr lang="en-US" sz="1200" spc="-10" dirty="0">
                <a:solidFill>
                  <a:schemeClr val="bg1"/>
                </a:solidFill>
                <a:effectLst/>
                <a:latin typeface="Arial" panose="020B0604020202020204" pitchFamily="34" charset="0"/>
                <a:ea typeface="Arial" panose="020B0604020202020204" pitchFamily="34" charset="0"/>
              </a:rPr>
              <a:t>in</a:t>
            </a:r>
            <a:r>
              <a:rPr lang="en-US" sz="1200" spc="-90" dirty="0">
                <a:solidFill>
                  <a:schemeClr val="bg1"/>
                </a:solidFill>
                <a:effectLst/>
                <a:latin typeface="Arial" panose="020B0604020202020204" pitchFamily="34" charset="0"/>
                <a:ea typeface="Arial" panose="020B0604020202020204" pitchFamily="34" charset="0"/>
              </a:rPr>
              <a:t> </a:t>
            </a:r>
            <a:r>
              <a:rPr lang="en-US" sz="1200" spc="-10" dirty="0">
                <a:solidFill>
                  <a:schemeClr val="bg1"/>
                </a:solidFill>
                <a:effectLst/>
                <a:latin typeface="Arial" panose="020B0604020202020204" pitchFamily="34" charset="0"/>
                <a:ea typeface="Arial" panose="020B0604020202020204" pitchFamily="34" charset="0"/>
              </a:rPr>
              <a:t>a</a:t>
            </a:r>
            <a:r>
              <a:rPr lang="en-US" sz="1200" spc="-70" dirty="0">
                <a:solidFill>
                  <a:schemeClr val="bg1"/>
                </a:solidFill>
                <a:effectLst/>
                <a:latin typeface="Arial" panose="020B0604020202020204" pitchFamily="34" charset="0"/>
                <a:ea typeface="Arial" panose="020B0604020202020204" pitchFamily="34" charset="0"/>
              </a:rPr>
              <a:t> </a:t>
            </a:r>
            <a:r>
              <a:rPr lang="en-US" sz="1200" spc="-10" dirty="0">
                <a:solidFill>
                  <a:schemeClr val="bg1"/>
                </a:solidFill>
                <a:effectLst/>
                <a:latin typeface="Arial" panose="020B0604020202020204" pitchFamily="34" charset="0"/>
                <a:ea typeface="Arial" panose="020B0604020202020204" pitchFamily="34" charset="0"/>
              </a:rPr>
              <a:t>Tree</a:t>
            </a:r>
            <a:r>
              <a:rPr lang="en-US" sz="1200" spc="-50" dirty="0">
                <a:solidFill>
                  <a:schemeClr val="bg1"/>
                </a:solidFill>
                <a:effectLst/>
                <a:latin typeface="Arial" panose="020B0604020202020204" pitchFamily="34" charset="0"/>
                <a:ea typeface="Arial" panose="020B0604020202020204" pitchFamily="34" charset="0"/>
              </a:rPr>
              <a:t> </a:t>
            </a:r>
            <a:r>
              <a:rPr lang="en-US" sz="1200" spc="-10" dirty="0">
                <a:solidFill>
                  <a:schemeClr val="bg1"/>
                </a:solidFill>
                <a:effectLst/>
                <a:latin typeface="Arial" panose="020B0604020202020204" pitchFamily="34" charset="0"/>
                <a:ea typeface="Arial" panose="020B0604020202020204" pitchFamily="34" charset="0"/>
              </a:rPr>
              <a:t>Penstemon</a:t>
            </a:r>
            <a:r>
              <a:rPr lang="en-US" sz="1200" spc="40" dirty="0">
                <a:solidFill>
                  <a:schemeClr val="bg1"/>
                </a:solidFill>
                <a:effectLst/>
                <a:latin typeface="Arial" panose="020B0604020202020204" pitchFamily="34" charset="0"/>
                <a:ea typeface="Arial" panose="020B0604020202020204" pitchFamily="34" charset="0"/>
              </a:rPr>
              <a:t> </a:t>
            </a:r>
            <a:r>
              <a:rPr lang="en-US" sz="1200" spc="-10" dirty="0">
                <a:solidFill>
                  <a:schemeClr val="bg1"/>
                </a:solidFill>
                <a:effectLst/>
                <a:latin typeface="Arial" panose="020B0604020202020204" pitchFamily="34" charset="0"/>
                <a:ea typeface="Arial" panose="020B0604020202020204" pitchFamily="34" charset="0"/>
              </a:rPr>
              <a:t>(many</a:t>
            </a:r>
            <a:r>
              <a:rPr lang="en-US" sz="1200" spc="10" dirty="0">
                <a:solidFill>
                  <a:schemeClr val="bg1"/>
                </a:solidFill>
                <a:effectLst/>
                <a:latin typeface="Arial" panose="020B0604020202020204" pitchFamily="34" charset="0"/>
                <a:ea typeface="Arial" panose="020B0604020202020204" pitchFamily="34" charset="0"/>
              </a:rPr>
              <a:t> </a:t>
            </a:r>
            <a:r>
              <a:rPr lang="en-US" sz="1200" spc="-10" dirty="0">
                <a:solidFill>
                  <a:schemeClr val="bg1"/>
                </a:solidFill>
                <a:effectLst/>
                <a:latin typeface="Arial" panose="020B0604020202020204" pitchFamily="34" charset="0"/>
                <a:ea typeface="Arial" panose="020B0604020202020204" pitchFamily="34" charset="0"/>
              </a:rPr>
              <a:t>varieties)</a:t>
            </a:r>
            <a:endParaRPr lang="en-US" sz="1200" spc="-5" dirty="0">
              <a:solidFill>
                <a:schemeClr val="bg1"/>
              </a:solidFill>
              <a:latin typeface="Arial" panose="020B0604020202020204" pitchFamily="34" charset="0"/>
              <a:ea typeface="Arial" panose="020B0604020202020204" pitchFamily="34" charset="0"/>
            </a:endParaRPr>
          </a:p>
          <a:p>
            <a:pPr marL="228600" marR="0" lvl="0" indent="-228600">
              <a:spcBef>
                <a:spcPts val="175"/>
              </a:spcBef>
              <a:spcAft>
                <a:spcPts val="0"/>
              </a:spcAft>
              <a:buAutoNum type="arabicPeriod" startAt="29"/>
              <a:tabLst>
                <a:tab pos="1063625" algn="l"/>
              </a:tabLst>
            </a:pPr>
            <a:r>
              <a:rPr lang="en-US" sz="1200" spc="-5" dirty="0">
                <a:solidFill>
                  <a:schemeClr val="bg1"/>
                </a:solidFill>
                <a:effectLst/>
                <a:latin typeface="Arial" panose="020B0604020202020204" pitchFamily="34" charset="0"/>
                <a:ea typeface="Arial" panose="020B0604020202020204" pitchFamily="34" charset="0"/>
              </a:rPr>
              <a:t>   </a:t>
            </a:r>
            <a:r>
              <a:rPr lang="en-US" sz="1200" spc="-40" dirty="0">
                <a:solidFill>
                  <a:schemeClr val="bg1"/>
                </a:solidFill>
                <a:effectLst/>
                <a:latin typeface="Arial" panose="020B0604020202020204" pitchFamily="34" charset="0"/>
                <a:ea typeface="Arial" panose="020B0604020202020204" pitchFamily="34" charset="0"/>
              </a:rPr>
              <a:t>Red</a:t>
            </a:r>
            <a:r>
              <a:rPr lang="en-US" sz="1200" spc="-20" dirty="0">
                <a:solidFill>
                  <a:schemeClr val="bg1"/>
                </a:solidFill>
                <a:effectLst/>
                <a:latin typeface="Arial" panose="020B0604020202020204" pitchFamily="34" charset="0"/>
                <a:ea typeface="Arial" panose="020B0604020202020204" pitchFamily="34" charset="0"/>
              </a:rPr>
              <a:t> </a:t>
            </a:r>
            <a:r>
              <a:rPr lang="en-US" sz="1200" spc="-40" dirty="0">
                <a:solidFill>
                  <a:schemeClr val="bg1"/>
                </a:solidFill>
                <a:effectLst/>
                <a:latin typeface="Arial" panose="020B0604020202020204" pitchFamily="34" charset="0"/>
                <a:ea typeface="Arial" panose="020B0604020202020204" pitchFamily="34" charset="0"/>
              </a:rPr>
              <a:t>Twig</a:t>
            </a:r>
            <a:r>
              <a:rPr lang="en-US" sz="1200" spc="-125" dirty="0">
                <a:solidFill>
                  <a:schemeClr val="bg1"/>
                </a:solidFill>
                <a:effectLst/>
                <a:latin typeface="Arial" panose="020B0604020202020204" pitchFamily="34" charset="0"/>
                <a:ea typeface="Arial" panose="020B0604020202020204" pitchFamily="34" charset="0"/>
              </a:rPr>
              <a:t> </a:t>
            </a:r>
            <a:r>
              <a:rPr lang="en-US" sz="1200" spc="-40" dirty="0">
                <a:solidFill>
                  <a:schemeClr val="bg1"/>
                </a:solidFill>
                <a:effectLst/>
                <a:latin typeface="Arial" panose="020B0604020202020204" pitchFamily="34" charset="0"/>
                <a:ea typeface="Arial" panose="020B0604020202020204" pitchFamily="34" charset="0"/>
              </a:rPr>
              <a:t>Dogwood</a:t>
            </a:r>
            <a:endParaRPr lang="en-US" sz="1200" spc="-5" dirty="0">
              <a:solidFill>
                <a:schemeClr val="bg1"/>
              </a:solidFill>
              <a:latin typeface="Arial" panose="020B0604020202020204" pitchFamily="34" charset="0"/>
              <a:ea typeface="Arial" panose="020B0604020202020204" pitchFamily="34" charset="0"/>
            </a:endParaRPr>
          </a:p>
          <a:p>
            <a:pPr marL="228600" marR="0" lvl="0" indent="-228600">
              <a:spcBef>
                <a:spcPts val="175"/>
              </a:spcBef>
              <a:spcAft>
                <a:spcPts val="0"/>
              </a:spcAft>
              <a:buAutoNum type="arabicPeriod" startAt="29"/>
              <a:tabLst>
                <a:tab pos="1063625" algn="l"/>
              </a:tabLst>
            </a:pPr>
            <a:r>
              <a:rPr lang="en-US" sz="1200" spc="-5" dirty="0">
                <a:solidFill>
                  <a:schemeClr val="bg1"/>
                </a:solidFill>
                <a:effectLst/>
                <a:latin typeface="Arial" panose="020B0604020202020204" pitchFamily="34" charset="0"/>
                <a:ea typeface="Arial" panose="020B0604020202020204" pitchFamily="34" charset="0"/>
              </a:rPr>
              <a:t>   Red</a:t>
            </a:r>
            <a:r>
              <a:rPr lang="en-US" sz="1200" spc="5" dirty="0">
                <a:solidFill>
                  <a:schemeClr val="bg1"/>
                </a:solidFill>
                <a:effectLst/>
                <a:latin typeface="Arial" panose="020B0604020202020204" pitchFamily="34" charset="0"/>
                <a:ea typeface="Arial" panose="020B0604020202020204" pitchFamily="34" charset="0"/>
              </a:rPr>
              <a:t> </a:t>
            </a:r>
            <a:r>
              <a:rPr lang="en-US" sz="1200" spc="-10" dirty="0">
                <a:solidFill>
                  <a:schemeClr val="bg1"/>
                </a:solidFill>
                <a:effectLst/>
                <a:latin typeface="Arial" panose="020B0604020202020204" pitchFamily="34" charset="0"/>
                <a:ea typeface="Arial" panose="020B0604020202020204" pitchFamily="34" charset="0"/>
              </a:rPr>
              <a:t>Valerian</a:t>
            </a:r>
            <a:endParaRPr lang="en-US" sz="1200" spc="-5" dirty="0">
              <a:solidFill>
                <a:schemeClr val="bg1"/>
              </a:solidFill>
              <a:latin typeface="Arial" panose="020B0604020202020204" pitchFamily="34" charset="0"/>
              <a:ea typeface="Arial" panose="020B0604020202020204" pitchFamily="34" charset="0"/>
            </a:endParaRPr>
          </a:p>
          <a:p>
            <a:pPr marL="228600" marR="0" lvl="0" indent="-228600">
              <a:spcBef>
                <a:spcPts val="175"/>
              </a:spcBef>
              <a:spcAft>
                <a:spcPts val="0"/>
              </a:spcAft>
              <a:buAutoNum type="arabicPeriod" startAt="29"/>
              <a:tabLst>
                <a:tab pos="1063625" algn="l"/>
              </a:tabLst>
            </a:pPr>
            <a:r>
              <a:rPr lang="en-US" sz="1200" spc="-5" dirty="0">
                <a:solidFill>
                  <a:schemeClr val="bg1"/>
                </a:solidFill>
                <a:effectLst/>
                <a:latin typeface="Arial" panose="020B0604020202020204" pitchFamily="34" charset="0"/>
                <a:ea typeface="Arial" panose="020B0604020202020204" pitchFamily="34" charset="0"/>
              </a:rPr>
              <a:t>   Rose of </a:t>
            </a:r>
            <a:r>
              <a:rPr lang="en-US" sz="1200" spc="-10" dirty="0">
                <a:solidFill>
                  <a:schemeClr val="bg1"/>
                </a:solidFill>
                <a:effectLst/>
                <a:latin typeface="Arial" panose="020B0604020202020204" pitchFamily="34" charset="0"/>
                <a:ea typeface="Arial" panose="020B0604020202020204" pitchFamily="34" charset="0"/>
              </a:rPr>
              <a:t>Sharon</a:t>
            </a:r>
            <a:endParaRPr lang="en-US" sz="1200" spc="-5" dirty="0">
              <a:solidFill>
                <a:schemeClr val="bg1"/>
              </a:solidFill>
              <a:latin typeface="Arial" panose="020B0604020202020204" pitchFamily="34" charset="0"/>
              <a:ea typeface="Arial" panose="020B0604020202020204" pitchFamily="34" charset="0"/>
            </a:endParaRPr>
          </a:p>
          <a:p>
            <a:pPr marL="228600" marR="0" lvl="0" indent="-228600">
              <a:spcBef>
                <a:spcPts val="175"/>
              </a:spcBef>
              <a:spcAft>
                <a:spcPts val="0"/>
              </a:spcAft>
              <a:buAutoNum type="arabicPeriod" startAt="29"/>
              <a:tabLst>
                <a:tab pos="1063625" algn="l"/>
              </a:tabLst>
            </a:pPr>
            <a:r>
              <a:rPr lang="en-US" sz="1200" spc="-5" dirty="0">
                <a:solidFill>
                  <a:schemeClr val="bg1"/>
                </a:solidFill>
                <a:effectLst/>
                <a:latin typeface="Arial" panose="020B0604020202020204" pitchFamily="34" charset="0"/>
                <a:ea typeface="Arial" panose="020B0604020202020204" pitchFamily="34" charset="0"/>
              </a:rPr>
              <a:t>   </a:t>
            </a:r>
            <a:r>
              <a:rPr lang="en-US" sz="1200" spc="-40" dirty="0">
                <a:solidFill>
                  <a:schemeClr val="bg1"/>
                </a:solidFill>
                <a:effectLst/>
                <a:latin typeface="Arial" panose="020B0604020202020204" pitchFamily="34" charset="0"/>
                <a:ea typeface="Arial" panose="020B0604020202020204" pitchFamily="34" charset="0"/>
              </a:rPr>
              <a:t>Russian</a:t>
            </a:r>
            <a:r>
              <a:rPr lang="en-US" sz="1200" spc="5" dirty="0">
                <a:solidFill>
                  <a:schemeClr val="bg1"/>
                </a:solidFill>
                <a:effectLst/>
                <a:latin typeface="Arial" panose="020B0604020202020204" pitchFamily="34" charset="0"/>
                <a:ea typeface="Arial" panose="020B0604020202020204" pitchFamily="34" charset="0"/>
              </a:rPr>
              <a:t> </a:t>
            </a:r>
            <a:r>
              <a:rPr lang="en-US" sz="1200" spc="-40" dirty="0">
                <a:solidFill>
                  <a:schemeClr val="bg1"/>
                </a:solidFill>
                <a:effectLst/>
                <a:latin typeface="Arial" panose="020B0604020202020204" pitchFamily="34" charset="0"/>
                <a:ea typeface="Arial" panose="020B0604020202020204" pitchFamily="34" charset="0"/>
              </a:rPr>
              <a:t>Sage/</a:t>
            </a:r>
            <a:r>
              <a:rPr lang="en-US" sz="1200" spc="-10" dirty="0">
                <a:solidFill>
                  <a:schemeClr val="bg1"/>
                </a:solidFill>
                <a:effectLst/>
                <a:latin typeface="Arial" panose="020B0604020202020204" pitchFamily="34" charset="0"/>
                <a:ea typeface="Arial" panose="020B0604020202020204" pitchFamily="34" charset="0"/>
              </a:rPr>
              <a:t> </a:t>
            </a:r>
            <a:r>
              <a:rPr lang="en-US" sz="1200" spc="-40" dirty="0">
                <a:solidFill>
                  <a:schemeClr val="bg1"/>
                </a:solidFill>
                <a:effectLst/>
                <a:latin typeface="Arial" panose="020B0604020202020204" pitchFamily="34" charset="0"/>
                <a:ea typeface="Arial" panose="020B0604020202020204" pitchFamily="34" charset="0"/>
              </a:rPr>
              <a:t>PAT</a:t>
            </a:r>
          </a:p>
          <a:p>
            <a:pPr marL="228600" marR="0" lvl="0" indent="-228600">
              <a:spcBef>
                <a:spcPts val="175"/>
              </a:spcBef>
              <a:spcAft>
                <a:spcPts val="0"/>
              </a:spcAft>
              <a:buAutoNum type="arabicPeriod" startAt="29"/>
              <a:tabLst>
                <a:tab pos="1063625" algn="l"/>
              </a:tabLst>
            </a:pPr>
            <a:r>
              <a:rPr lang="en-US" sz="1200" spc="-40" dirty="0">
                <a:solidFill>
                  <a:schemeClr val="bg1"/>
                </a:solidFill>
                <a:latin typeface="Arial" panose="020B0604020202020204" pitchFamily="34" charset="0"/>
                <a:ea typeface="Arial" panose="020B0604020202020204" pitchFamily="34" charset="0"/>
              </a:rPr>
              <a:t>   Russell Hybrid Lupine</a:t>
            </a:r>
          </a:p>
          <a:p>
            <a:pPr marL="228600" marR="0" lvl="0" indent="-228600">
              <a:spcBef>
                <a:spcPts val="175"/>
              </a:spcBef>
              <a:spcAft>
                <a:spcPts val="0"/>
              </a:spcAft>
              <a:buAutoNum type="arabicPeriod" startAt="29"/>
              <a:tabLst>
                <a:tab pos="1063625" algn="l"/>
              </a:tabLst>
            </a:pPr>
            <a:r>
              <a:rPr lang="en-US" sz="1200" spc="-40" dirty="0">
                <a:solidFill>
                  <a:schemeClr val="bg1"/>
                </a:solidFill>
                <a:effectLst/>
                <a:latin typeface="Arial" panose="020B0604020202020204" pitchFamily="34" charset="0"/>
                <a:ea typeface="Arial" panose="020B0604020202020204" pitchFamily="34" charset="0"/>
              </a:rPr>
              <a:t>   Salvia (Many varieties)</a:t>
            </a:r>
          </a:p>
          <a:p>
            <a:pPr marL="228600" marR="0" lvl="0" indent="-228600">
              <a:spcBef>
                <a:spcPts val="175"/>
              </a:spcBef>
              <a:spcAft>
                <a:spcPts val="0"/>
              </a:spcAft>
              <a:buAutoNum type="arabicPeriod" startAt="29"/>
              <a:tabLst>
                <a:tab pos="1063625" algn="l"/>
              </a:tabLst>
            </a:pPr>
            <a:r>
              <a:rPr lang="en-US" sz="1200" spc="-40" dirty="0">
                <a:solidFill>
                  <a:schemeClr val="bg1"/>
                </a:solidFill>
                <a:latin typeface="Arial" panose="020B0604020202020204" pitchFamily="34" charset="0"/>
                <a:ea typeface="Arial" panose="020B0604020202020204" pitchFamily="34" charset="0"/>
              </a:rPr>
              <a:t>   Starburst Ice Plant (many </a:t>
            </a:r>
            <a:r>
              <a:rPr lang="en-US" sz="1200" spc="-40" dirty="0" err="1">
                <a:solidFill>
                  <a:schemeClr val="bg1"/>
                </a:solidFill>
                <a:latin typeface="Arial" panose="020B0604020202020204" pitchFamily="34" charset="0"/>
                <a:ea typeface="Arial" panose="020B0604020202020204" pitchFamily="34" charset="0"/>
              </a:rPr>
              <a:t>varieities</a:t>
            </a:r>
            <a:r>
              <a:rPr lang="en-US" sz="1200" spc="-40" dirty="0">
                <a:solidFill>
                  <a:schemeClr val="bg1"/>
                </a:solidFill>
                <a:latin typeface="Arial" panose="020B0604020202020204" pitchFamily="34" charset="0"/>
                <a:ea typeface="Arial" panose="020B0604020202020204" pitchFamily="34" charset="0"/>
              </a:rPr>
              <a:t>)</a:t>
            </a:r>
          </a:p>
          <a:p>
            <a:pPr marL="228600" marR="0" lvl="0" indent="-228600">
              <a:spcBef>
                <a:spcPts val="175"/>
              </a:spcBef>
              <a:spcAft>
                <a:spcPts val="0"/>
              </a:spcAft>
              <a:buAutoNum type="arabicPeriod" startAt="29"/>
              <a:tabLst>
                <a:tab pos="1063625" algn="l"/>
              </a:tabLst>
            </a:pPr>
            <a:r>
              <a:rPr lang="en-US" sz="1200" spc="-40" dirty="0">
                <a:solidFill>
                  <a:schemeClr val="bg1"/>
                </a:solidFill>
                <a:effectLst/>
                <a:latin typeface="Arial" panose="020B0604020202020204" pitchFamily="34" charset="0"/>
                <a:ea typeface="Arial" panose="020B0604020202020204" pitchFamily="34" charset="0"/>
              </a:rPr>
              <a:t>   Tennessee Purple Cone Flower</a:t>
            </a:r>
          </a:p>
          <a:p>
            <a:pPr marL="228600" marR="0" lvl="0" indent="-228600">
              <a:spcBef>
                <a:spcPts val="175"/>
              </a:spcBef>
              <a:spcAft>
                <a:spcPts val="0"/>
              </a:spcAft>
              <a:buAutoNum type="arabicPeriod" startAt="29"/>
              <a:tabLst>
                <a:tab pos="1063625" algn="l"/>
              </a:tabLst>
            </a:pPr>
            <a:r>
              <a:rPr lang="en-US" sz="1200" spc="-40" dirty="0">
                <a:solidFill>
                  <a:schemeClr val="bg1"/>
                </a:solidFill>
                <a:latin typeface="Arial" panose="020B0604020202020204" pitchFamily="34" charset="0"/>
                <a:ea typeface="Arial" panose="020B0604020202020204" pitchFamily="34" charset="0"/>
              </a:rPr>
              <a:t>   </a:t>
            </a:r>
            <a:r>
              <a:rPr lang="en-US" sz="1200" spc="-40" dirty="0" err="1">
                <a:solidFill>
                  <a:schemeClr val="bg1"/>
                </a:solidFill>
                <a:latin typeface="Arial" panose="020B0604020202020204" pitchFamily="34" charset="0"/>
                <a:ea typeface="Arial" panose="020B0604020202020204" pitchFamily="34" charset="0"/>
              </a:rPr>
              <a:t>Torchlily</a:t>
            </a:r>
            <a:endParaRPr lang="en-US" sz="1200" spc="-40" dirty="0">
              <a:solidFill>
                <a:schemeClr val="bg1"/>
              </a:solidFill>
              <a:latin typeface="Arial" panose="020B0604020202020204" pitchFamily="34" charset="0"/>
              <a:ea typeface="Arial" panose="020B0604020202020204" pitchFamily="34" charset="0"/>
            </a:endParaRPr>
          </a:p>
          <a:p>
            <a:pPr marL="228600" marR="0" lvl="0" indent="-228600">
              <a:spcBef>
                <a:spcPts val="175"/>
              </a:spcBef>
              <a:spcAft>
                <a:spcPts val="0"/>
              </a:spcAft>
              <a:buAutoNum type="arabicPeriod" startAt="29"/>
              <a:tabLst>
                <a:tab pos="1063625" algn="l"/>
              </a:tabLst>
            </a:pPr>
            <a:r>
              <a:rPr lang="en-US" sz="1200" spc="-40" dirty="0">
                <a:solidFill>
                  <a:schemeClr val="bg1"/>
                </a:solidFill>
                <a:effectLst/>
                <a:latin typeface="Arial" panose="020B0604020202020204" pitchFamily="34" charset="0"/>
                <a:ea typeface="Arial" panose="020B0604020202020204" pitchFamily="34" charset="0"/>
              </a:rPr>
              <a:t>   Silver Sage</a:t>
            </a:r>
          </a:p>
          <a:p>
            <a:pPr marL="228600" marR="0" lvl="0" indent="-228600">
              <a:spcBef>
                <a:spcPts val="175"/>
              </a:spcBef>
              <a:spcAft>
                <a:spcPts val="0"/>
              </a:spcAft>
              <a:buAutoNum type="arabicPeriod" startAt="29"/>
              <a:tabLst>
                <a:tab pos="1063625" algn="l"/>
              </a:tabLst>
            </a:pPr>
            <a:r>
              <a:rPr lang="en-US" sz="1200" spc="-40" dirty="0">
                <a:solidFill>
                  <a:schemeClr val="bg1"/>
                </a:solidFill>
                <a:latin typeface="Arial" panose="020B0604020202020204" pitchFamily="34" charset="0"/>
                <a:ea typeface="Arial" panose="020B0604020202020204" pitchFamily="34" charset="0"/>
              </a:rPr>
              <a:t>   Valley Lavender Verbena</a:t>
            </a:r>
          </a:p>
          <a:p>
            <a:pPr marL="228600" marR="0" lvl="0" indent="-228600">
              <a:spcBef>
                <a:spcPts val="175"/>
              </a:spcBef>
              <a:spcAft>
                <a:spcPts val="0"/>
              </a:spcAft>
              <a:buAutoNum type="arabicPeriod" startAt="29"/>
              <a:tabLst>
                <a:tab pos="1063625" algn="l"/>
              </a:tabLst>
            </a:pPr>
            <a:r>
              <a:rPr lang="en-US" sz="1200" spc="-40" dirty="0">
                <a:solidFill>
                  <a:schemeClr val="bg1"/>
                </a:solidFill>
                <a:effectLst/>
                <a:latin typeface="Arial" panose="020B0604020202020204" pitchFamily="34" charset="0"/>
                <a:ea typeface="Arial" panose="020B0604020202020204" pitchFamily="34" charset="0"/>
              </a:rPr>
              <a:t>   Variegated Sweet Iris</a:t>
            </a:r>
          </a:p>
          <a:p>
            <a:pPr marL="228600" marR="0" lvl="0" indent="-228600">
              <a:spcBef>
                <a:spcPts val="175"/>
              </a:spcBef>
              <a:spcAft>
                <a:spcPts val="0"/>
              </a:spcAft>
              <a:buAutoNum type="arabicPeriod" startAt="29"/>
              <a:tabLst>
                <a:tab pos="1063625" algn="l"/>
              </a:tabLst>
            </a:pPr>
            <a:r>
              <a:rPr lang="en-US" sz="1200" spc="-40" dirty="0">
                <a:solidFill>
                  <a:schemeClr val="bg1"/>
                </a:solidFill>
                <a:latin typeface="Arial" panose="020B0604020202020204" pitchFamily="34" charset="0"/>
                <a:ea typeface="Arial" panose="020B0604020202020204" pitchFamily="34" charset="0"/>
              </a:rPr>
              <a:t>   Viburnum </a:t>
            </a:r>
            <a:r>
              <a:rPr lang="en-US" sz="1200" spc="-40" dirty="0" err="1">
                <a:solidFill>
                  <a:schemeClr val="bg1"/>
                </a:solidFill>
                <a:latin typeface="Arial" panose="020B0604020202020204" pitchFamily="34" charset="0"/>
                <a:ea typeface="Arial" panose="020B0604020202020204" pitchFamily="34" charset="0"/>
              </a:rPr>
              <a:t>Leatherlead</a:t>
            </a:r>
            <a:endParaRPr lang="en-US" sz="1200" spc="-40" dirty="0">
              <a:solidFill>
                <a:schemeClr val="bg1"/>
              </a:solidFill>
              <a:latin typeface="Arial" panose="020B0604020202020204" pitchFamily="34" charset="0"/>
              <a:ea typeface="Arial" panose="020B0604020202020204" pitchFamily="34" charset="0"/>
            </a:endParaRPr>
          </a:p>
          <a:p>
            <a:pPr marL="228600" marR="0" lvl="0" indent="-228600">
              <a:spcBef>
                <a:spcPts val="175"/>
              </a:spcBef>
              <a:spcAft>
                <a:spcPts val="0"/>
              </a:spcAft>
              <a:buAutoNum type="arabicPeriod" startAt="29"/>
              <a:tabLst>
                <a:tab pos="1063625" algn="l"/>
              </a:tabLst>
            </a:pPr>
            <a:r>
              <a:rPr lang="en-US" sz="1200" spc="-40" dirty="0">
                <a:solidFill>
                  <a:schemeClr val="bg1"/>
                </a:solidFill>
                <a:effectLst/>
                <a:latin typeface="Arial" panose="020B0604020202020204" pitchFamily="34" charset="0"/>
                <a:ea typeface="Arial" panose="020B0604020202020204" pitchFamily="34" charset="0"/>
              </a:rPr>
              <a:t>   Za</a:t>
            </a:r>
            <a:r>
              <a:rPr lang="en-US" sz="1200" spc="-40" dirty="0">
                <a:solidFill>
                  <a:schemeClr val="bg1"/>
                </a:solidFill>
                <a:latin typeface="Arial" panose="020B0604020202020204" pitchFamily="34" charset="0"/>
                <a:ea typeface="Arial" panose="020B0604020202020204" pitchFamily="34" charset="0"/>
              </a:rPr>
              <a:t>greb Coreopsis</a:t>
            </a:r>
            <a:endParaRPr lang="en-US" sz="1200" spc="-5" dirty="0">
              <a:solidFill>
                <a:schemeClr val="bg1"/>
              </a:solidFill>
              <a:effectLst/>
              <a:latin typeface="Arial" panose="020B0604020202020204" pitchFamily="34" charset="0"/>
              <a:ea typeface="Arial" panose="020B0604020202020204" pitchFamily="34" charset="0"/>
            </a:endParaRPr>
          </a:p>
          <a:p>
            <a:endParaRPr lang="en-US" sz="1200" dirty="0"/>
          </a:p>
        </p:txBody>
      </p:sp>
      <p:sp>
        <p:nvSpPr>
          <p:cNvPr id="26" name="TextBox 25">
            <a:extLst>
              <a:ext uri="{FF2B5EF4-FFF2-40B4-BE49-F238E27FC236}">
                <a16:creationId xmlns:a16="http://schemas.microsoft.com/office/drawing/2014/main" id="{F4D6ACAA-0EAA-431D-813E-8E43C2A05C45}"/>
              </a:ext>
            </a:extLst>
          </p:cNvPr>
          <p:cNvSpPr txBox="1"/>
          <p:nvPr/>
        </p:nvSpPr>
        <p:spPr>
          <a:xfrm>
            <a:off x="7357872" y="1145197"/>
            <a:ext cx="4242816" cy="5724644"/>
          </a:xfrm>
          <a:prstGeom prst="rect">
            <a:avLst/>
          </a:prstGeom>
          <a:noFill/>
        </p:spPr>
        <p:txBody>
          <a:bodyPr wrap="square" rtlCol="0">
            <a:spAutoFit/>
          </a:bodyPr>
          <a:lstStyle/>
          <a:p>
            <a:r>
              <a:rPr lang="en-US" sz="1400" b="1" u="sng" dirty="0">
                <a:solidFill>
                  <a:schemeClr val="bg1"/>
                </a:solidFill>
                <a:latin typeface="Arial" panose="020B0604020202020204" pitchFamily="34" charset="0"/>
                <a:cs typeface="Arial" panose="020B0604020202020204" pitchFamily="34" charset="0"/>
              </a:rPr>
              <a:t>Grasses:</a:t>
            </a:r>
          </a:p>
          <a:p>
            <a:pPr marL="228600" indent="-228600">
              <a:buAutoNum type="arabicPeriod"/>
            </a:pPr>
            <a:r>
              <a:rPr lang="en-US" sz="1200" dirty="0">
                <a:solidFill>
                  <a:schemeClr val="bg1"/>
                </a:solidFill>
                <a:latin typeface="Arial" panose="020B0604020202020204" pitchFamily="34" charset="0"/>
                <a:cs typeface="Arial" panose="020B0604020202020204" pitchFamily="34" charset="0"/>
              </a:rPr>
              <a:t>Blue </a:t>
            </a:r>
            <a:r>
              <a:rPr lang="en-US" sz="1200" dirty="0" err="1">
                <a:solidFill>
                  <a:schemeClr val="bg1"/>
                </a:solidFill>
                <a:latin typeface="Arial" panose="020B0604020202020204" pitchFamily="34" charset="0"/>
                <a:cs typeface="Arial" panose="020B0604020202020204" pitchFamily="34" charset="0"/>
              </a:rPr>
              <a:t>Avena</a:t>
            </a:r>
            <a:r>
              <a:rPr lang="en-US" sz="1200" dirty="0">
                <a:solidFill>
                  <a:schemeClr val="bg1"/>
                </a:solidFill>
                <a:latin typeface="Arial" panose="020B0604020202020204" pitchFamily="34" charset="0"/>
                <a:cs typeface="Arial" panose="020B0604020202020204" pitchFamily="34" charset="0"/>
              </a:rPr>
              <a:t> Grass/ H</a:t>
            </a:r>
          </a:p>
          <a:p>
            <a:pPr marL="228600" indent="-228600">
              <a:buAutoNum type="arabicPeriod"/>
            </a:pPr>
            <a:r>
              <a:rPr lang="en-US" sz="1200" dirty="0">
                <a:solidFill>
                  <a:schemeClr val="bg1"/>
                </a:solidFill>
                <a:latin typeface="Arial" panose="020B0604020202020204" pitchFamily="34" charset="0"/>
                <a:cs typeface="Arial" panose="020B0604020202020204" pitchFamily="34" charset="0"/>
              </a:rPr>
              <a:t> Karl Foerster Feather Reed Grass/ CA</a:t>
            </a:r>
          </a:p>
          <a:p>
            <a:pPr marL="228600" indent="-228600">
              <a:buAutoNum type="arabicPeriod"/>
            </a:pPr>
            <a:r>
              <a:rPr lang="en-US" sz="1200" dirty="0">
                <a:solidFill>
                  <a:schemeClr val="bg1"/>
                </a:solidFill>
                <a:latin typeface="Arial" panose="020B0604020202020204" pitchFamily="34" charset="0"/>
                <a:cs typeface="Arial" panose="020B0604020202020204" pitchFamily="34" charset="0"/>
              </a:rPr>
              <a:t>Korean Feather Reed Grass/ CAB</a:t>
            </a:r>
          </a:p>
          <a:p>
            <a:pPr marL="228600" indent="-228600">
              <a:buAutoNum type="arabicPeriod"/>
            </a:pPr>
            <a:r>
              <a:rPr lang="en-US" sz="1200" dirty="0">
                <a:solidFill>
                  <a:schemeClr val="bg1"/>
                </a:solidFill>
                <a:latin typeface="Arial" panose="020B0604020202020204" pitchFamily="34" charset="0"/>
                <a:cs typeface="Arial" panose="020B0604020202020204" pitchFamily="34" charset="0"/>
              </a:rPr>
              <a:t>Maiden Grass/ MSG</a:t>
            </a:r>
          </a:p>
          <a:p>
            <a:pPr marL="228600" indent="-228600">
              <a:buAutoNum type="arabicPeriod"/>
            </a:pPr>
            <a:r>
              <a:rPr lang="en-US" sz="1200" dirty="0">
                <a:solidFill>
                  <a:schemeClr val="bg1"/>
                </a:solidFill>
                <a:latin typeface="Arial" panose="020B0604020202020204" pitchFamily="34" charset="0"/>
                <a:cs typeface="Arial" panose="020B0604020202020204" pitchFamily="34" charset="0"/>
              </a:rPr>
              <a:t>Morning Light Miscanthus/ MSML</a:t>
            </a:r>
          </a:p>
          <a:p>
            <a:pPr marL="228600" indent="-228600">
              <a:buAutoNum type="arabicPeriod"/>
            </a:pPr>
            <a:r>
              <a:rPr lang="en-US" sz="1200" dirty="0">
                <a:solidFill>
                  <a:schemeClr val="bg1"/>
                </a:solidFill>
                <a:latin typeface="Arial" panose="020B0604020202020204" pitchFamily="34" charset="0"/>
                <a:cs typeface="Arial" panose="020B0604020202020204" pitchFamily="34" charset="0"/>
              </a:rPr>
              <a:t>Red Baron Japanese Blood Grass/ ICR</a:t>
            </a:r>
          </a:p>
          <a:p>
            <a:pPr marL="228600" indent="-228600">
              <a:buAutoNum type="arabicPeriod"/>
            </a:pPr>
            <a:r>
              <a:rPr lang="en-US" sz="1200" dirty="0">
                <a:solidFill>
                  <a:schemeClr val="bg1"/>
                </a:solidFill>
                <a:latin typeface="Arial" panose="020B0604020202020204" pitchFamily="34" charset="0"/>
                <a:cs typeface="Arial" panose="020B0604020202020204" pitchFamily="34" charset="0"/>
              </a:rPr>
              <a:t>Undaunted Muhly Grass</a:t>
            </a:r>
          </a:p>
          <a:p>
            <a:pPr marL="228600" indent="-228600">
              <a:buAutoNum type="arabicPeriod"/>
            </a:pPr>
            <a:endParaRPr lang="en-US" sz="1200" dirty="0">
              <a:solidFill>
                <a:schemeClr val="bg1"/>
              </a:solidFill>
              <a:latin typeface="Arial" panose="020B0604020202020204" pitchFamily="34" charset="0"/>
              <a:cs typeface="Arial" panose="020B0604020202020204" pitchFamily="34" charset="0"/>
            </a:endParaRPr>
          </a:p>
          <a:p>
            <a:pPr marL="228600" indent="-228600">
              <a:buAutoNum type="arabicPeriod"/>
            </a:pPr>
            <a:endParaRPr lang="en-US" sz="1200" dirty="0">
              <a:solidFill>
                <a:schemeClr val="bg1"/>
              </a:solidFill>
              <a:latin typeface="Arial" panose="020B0604020202020204" pitchFamily="34" charset="0"/>
              <a:cs typeface="Arial" panose="020B0604020202020204" pitchFamily="34" charset="0"/>
            </a:endParaRPr>
          </a:p>
          <a:p>
            <a:r>
              <a:rPr lang="en-US" sz="1400" b="1" u="sng" dirty="0">
                <a:solidFill>
                  <a:schemeClr val="bg1"/>
                </a:solidFill>
                <a:latin typeface="Arial" panose="020B0604020202020204" pitchFamily="34" charset="0"/>
                <a:cs typeface="Arial" panose="020B0604020202020204" pitchFamily="34" charset="0"/>
              </a:rPr>
              <a:t>Vines:</a:t>
            </a:r>
          </a:p>
          <a:p>
            <a:pPr marL="228600" indent="-228600">
              <a:buAutoNum type="arabicPeriod"/>
            </a:pPr>
            <a:r>
              <a:rPr lang="en-US" sz="1200" dirty="0">
                <a:solidFill>
                  <a:schemeClr val="bg1"/>
                </a:solidFill>
                <a:latin typeface="Arial" panose="020B0604020202020204" pitchFamily="34" charset="0"/>
                <a:cs typeface="Arial" panose="020B0604020202020204" pitchFamily="34" charset="0"/>
              </a:rPr>
              <a:t>Virginia Creeper/ PCQ</a:t>
            </a:r>
          </a:p>
          <a:p>
            <a:pPr marL="228600" indent="-228600">
              <a:buAutoNum type="arabicPeriod"/>
            </a:pPr>
            <a:endParaRPr lang="en-US" sz="1200" dirty="0">
              <a:solidFill>
                <a:schemeClr val="bg1"/>
              </a:solidFill>
              <a:latin typeface="Arial" panose="020B0604020202020204" pitchFamily="34" charset="0"/>
              <a:cs typeface="Arial" panose="020B0604020202020204" pitchFamily="34" charset="0"/>
            </a:endParaRPr>
          </a:p>
          <a:p>
            <a:pPr marL="228600" indent="-228600">
              <a:buAutoNum type="arabicPeriod"/>
            </a:pPr>
            <a:endParaRPr lang="en-US" sz="1200" dirty="0">
              <a:solidFill>
                <a:schemeClr val="bg1"/>
              </a:solidFill>
              <a:latin typeface="Arial" panose="020B0604020202020204" pitchFamily="34" charset="0"/>
              <a:cs typeface="Arial" panose="020B0604020202020204" pitchFamily="34" charset="0"/>
            </a:endParaRPr>
          </a:p>
          <a:p>
            <a:endParaRPr lang="en-US" sz="1200" dirty="0">
              <a:solidFill>
                <a:schemeClr val="bg1"/>
              </a:solidFill>
              <a:latin typeface="Arial" panose="020B0604020202020204" pitchFamily="34" charset="0"/>
              <a:cs typeface="Arial" panose="020B0604020202020204" pitchFamily="34" charset="0"/>
            </a:endParaRPr>
          </a:p>
          <a:p>
            <a:r>
              <a:rPr lang="en-US" sz="1400" b="1" u="sng" dirty="0">
                <a:solidFill>
                  <a:schemeClr val="bg1"/>
                </a:solidFill>
                <a:latin typeface="Arial" panose="020B0604020202020204" pitchFamily="34" charset="0"/>
                <a:cs typeface="Arial" panose="020B0604020202020204" pitchFamily="34" charset="0"/>
              </a:rPr>
              <a:t>Trees:</a:t>
            </a:r>
          </a:p>
          <a:p>
            <a:pPr marL="228600" indent="-228600">
              <a:buAutoNum type="arabicPeriod"/>
            </a:pPr>
            <a:r>
              <a:rPr lang="en-US" sz="1200" dirty="0">
                <a:solidFill>
                  <a:schemeClr val="bg1"/>
                </a:solidFill>
                <a:latin typeface="Arial" panose="020B0604020202020204" pitchFamily="34" charset="0"/>
                <a:cs typeface="Arial" panose="020B0604020202020204" pitchFamily="34" charset="0"/>
              </a:rPr>
              <a:t>Prairie gem pear</a:t>
            </a:r>
          </a:p>
          <a:p>
            <a:pPr marL="228600" indent="-228600">
              <a:buAutoNum type="arabicPeriod"/>
            </a:pPr>
            <a:r>
              <a:rPr lang="en-US" sz="1200" dirty="0" err="1">
                <a:solidFill>
                  <a:schemeClr val="bg1"/>
                </a:solidFill>
                <a:latin typeface="Arial" panose="020B0604020202020204" pitchFamily="34" charset="0"/>
                <a:cs typeface="Arial" panose="020B0604020202020204" pitchFamily="34" charset="0"/>
              </a:rPr>
              <a:t>Shadowblow</a:t>
            </a:r>
            <a:r>
              <a:rPr lang="en-US" sz="1200" dirty="0">
                <a:solidFill>
                  <a:schemeClr val="bg1"/>
                </a:solidFill>
                <a:latin typeface="Arial" panose="020B0604020202020204" pitchFamily="34" charset="0"/>
                <a:cs typeface="Arial" panose="020B0604020202020204" pitchFamily="34" charset="0"/>
              </a:rPr>
              <a:t> serviceberry</a:t>
            </a:r>
          </a:p>
          <a:p>
            <a:pPr marL="228600" indent="-228600">
              <a:buAutoNum type="arabicPeriod"/>
            </a:pPr>
            <a:r>
              <a:rPr lang="en-US" sz="1200" dirty="0">
                <a:solidFill>
                  <a:schemeClr val="bg1"/>
                </a:solidFill>
                <a:latin typeface="Arial" panose="020B0604020202020204" pitchFamily="34" charset="0"/>
                <a:cs typeface="Arial" panose="020B0604020202020204" pitchFamily="34" charset="0"/>
              </a:rPr>
              <a:t>Swamp white oak</a:t>
            </a:r>
          </a:p>
          <a:p>
            <a:pPr marL="228600" indent="-228600">
              <a:buAutoNum type="arabicPeriod"/>
            </a:pPr>
            <a:r>
              <a:rPr lang="en-US" sz="1200" dirty="0">
                <a:solidFill>
                  <a:schemeClr val="bg1"/>
                </a:solidFill>
                <a:latin typeface="Arial" panose="020B0604020202020204" pitchFamily="34" charset="0"/>
                <a:cs typeface="Arial" panose="020B0604020202020204" pitchFamily="34" charset="0"/>
              </a:rPr>
              <a:t>Peach leaf willow</a:t>
            </a:r>
          </a:p>
          <a:p>
            <a:pPr marL="228600" indent="-228600">
              <a:buAutoNum type="arabicPeriod"/>
            </a:pPr>
            <a:r>
              <a:rPr lang="en-US" sz="1200" dirty="0" err="1">
                <a:solidFill>
                  <a:schemeClr val="bg1"/>
                </a:solidFill>
                <a:latin typeface="Arial" panose="020B0604020202020204" pitchFamily="34" charset="0"/>
                <a:cs typeface="Arial" panose="020B0604020202020204" pitchFamily="34" charset="0"/>
              </a:rPr>
              <a:t>Ginnale</a:t>
            </a:r>
            <a:r>
              <a:rPr lang="en-US" sz="1200" dirty="0">
                <a:solidFill>
                  <a:schemeClr val="bg1"/>
                </a:solidFill>
                <a:latin typeface="Arial" panose="020B0604020202020204" pitchFamily="34" charset="0"/>
                <a:cs typeface="Arial" panose="020B0604020202020204" pitchFamily="34" charset="0"/>
              </a:rPr>
              <a:t> maple</a:t>
            </a:r>
          </a:p>
          <a:p>
            <a:pPr marL="228600" indent="-228600">
              <a:buAutoNum type="arabicPeriod"/>
            </a:pPr>
            <a:r>
              <a:rPr lang="en-US" sz="1200" dirty="0">
                <a:solidFill>
                  <a:schemeClr val="bg1"/>
                </a:solidFill>
                <a:latin typeface="Arial" panose="020B0604020202020204" pitchFamily="34" charset="0"/>
                <a:cs typeface="Arial" panose="020B0604020202020204" pitchFamily="34" charset="0"/>
              </a:rPr>
              <a:t>Bigtooth maple</a:t>
            </a:r>
          </a:p>
          <a:p>
            <a:pPr marL="228600" indent="-228600">
              <a:buAutoNum type="arabicPeriod"/>
            </a:pPr>
            <a:r>
              <a:rPr lang="en-US" sz="1200" dirty="0">
                <a:solidFill>
                  <a:schemeClr val="bg1"/>
                </a:solidFill>
                <a:latin typeface="Arial" panose="020B0604020202020204" pitchFamily="34" charset="0"/>
                <a:cs typeface="Arial" panose="020B0604020202020204" pitchFamily="34" charset="0"/>
              </a:rPr>
              <a:t>Austrian Pines (evergreen)</a:t>
            </a:r>
          </a:p>
          <a:p>
            <a:pPr marL="228600" indent="-228600">
              <a:buAutoNum type="arabicPeriod"/>
            </a:pPr>
            <a:r>
              <a:rPr lang="en-US" sz="1200" dirty="0">
                <a:solidFill>
                  <a:schemeClr val="bg1"/>
                </a:solidFill>
                <a:latin typeface="Arial" panose="020B0604020202020204" pitchFamily="34" charset="0"/>
                <a:cs typeface="Arial" panose="020B0604020202020204" pitchFamily="34" charset="0"/>
              </a:rPr>
              <a:t>Northern red oak</a:t>
            </a:r>
          </a:p>
          <a:p>
            <a:pPr marL="228600" indent="-228600">
              <a:buAutoNum type="arabicPeriod"/>
            </a:pPr>
            <a:r>
              <a:rPr lang="en-US" sz="1200" dirty="0">
                <a:solidFill>
                  <a:schemeClr val="bg1"/>
                </a:solidFill>
                <a:latin typeface="Arial" panose="020B0604020202020204" pitchFamily="34" charset="0"/>
                <a:cs typeface="Arial" panose="020B0604020202020204" pitchFamily="34" charset="0"/>
              </a:rPr>
              <a:t>Rocky mountain maple</a:t>
            </a:r>
          </a:p>
          <a:p>
            <a:pPr marL="228600" indent="-228600">
              <a:buAutoNum type="arabicPeriod"/>
            </a:pPr>
            <a:r>
              <a:rPr lang="en-US" sz="1200" dirty="0">
                <a:solidFill>
                  <a:schemeClr val="bg1"/>
                </a:solidFill>
                <a:latin typeface="Arial" panose="020B0604020202020204" pitchFamily="34" charset="0"/>
                <a:cs typeface="Arial" panose="020B0604020202020204" pitchFamily="34" charset="0"/>
              </a:rPr>
              <a:t>Limber Pine (evergreen)</a:t>
            </a:r>
          </a:p>
          <a:p>
            <a:pPr marL="228600" indent="-228600">
              <a:buAutoNum type="arabicPeriod"/>
            </a:pPr>
            <a:r>
              <a:rPr lang="en-US" sz="1200" dirty="0">
                <a:solidFill>
                  <a:schemeClr val="bg1"/>
                </a:solidFill>
                <a:latin typeface="Arial" panose="020B0604020202020204" pitchFamily="34" charset="0"/>
                <a:cs typeface="Arial" panose="020B0604020202020204" pitchFamily="34" charset="0"/>
              </a:rPr>
              <a:t>Pinion Pine (evergreen)</a:t>
            </a:r>
          </a:p>
          <a:p>
            <a:pPr marL="228600" indent="-228600">
              <a:buAutoNum type="arabicPeriod"/>
            </a:pPr>
            <a:r>
              <a:rPr lang="en-US" sz="1200" dirty="0">
                <a:solidFill>
                  <a:schemeClr val="bg1"/>
                </a:solidFill>
                <a:latin typeface="Arial" panose="020B0604020202020204" pitchFamily="34" charset="0"/>
                <a:cs typeface="Arial" panose="020B0604020202020204" pitchFamily="34" charset="0"/>
              </a:rPr>
              <a:t>Common Hackberry</a:t>
            </a:r>
          </a:p>
          <a:p>
            <a:pPr marL="228600" indent="-228600">
              <a:buAutoNum type="arabicPeriod"/>
            </a:pPr>
            <a:r>
              <a:rPr lang="en-US" sz="1200" dirty="0">
                <a:solidFill>
                  <a:schemeClr val="bg1"/>
                </a:solidFill>
                <a:latin typeface="Arial" panose="020B0604020202020204" pitchFamily="34" charset="0"/>
                <a:cs typeface="Arial" panose="020B0604020202020204" pitchFamily="34" charset="0"/>
              </a:rPr>
              <a:t>Hot wings maple</a:t>
            </a:r>
          </a:p>
          <a:p>
            <a:pPr marL="228600" indent="-228600">
              <a:buAutoNum type="arabicPeriod"/>
            </a:pPr>
            <a:r>
              <a:rPr lang="en-US" sz="1200" dirty="0">
                <a:solidFill>
                  <a:schemeClr val="bg1"/>
                </a:solidFill>
                <a:latin typeface="Arial" panose="020B0604020202020204" pitchFamily="34" charset="0"/>
                <a:cs typeface="Arial" panose="020B0604020202020204" pitchFamily="34" charset="0"/>
              </a:rPr>
              <a:t>Red tip maple</a:t>
            </a:r>
          </a:p>
        </p:txBody>
      </p:sp>
    </p:spTree>
    <p:extLst>
      <p:ext uri="{BB962C8B-B14F-4D97-AF65-F5344CB8AC3E}">
        <p14:creationId xmlns:p14="http://schemas.microsoft.com/office/powerpoint/2010/main" val="3283984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7B4472A-332B-71E5-8009-33841E7C3F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6CCE5F-042D-A8FB-F9AA-32839FE0A776}"/>
              </a:ext>
            </a:extLst>
          </p:cNvPr>
          <p:cNvSpPr>
            <a:spLocks noGrp="1"/>
          </p:cNvSpPr>
          <p:nvPr>
            <p:ph type="title"/>
          </p:nvPr>
        </p:nvSpPr>
        <p:spPr>
          <a:xfrm>
            <a:off x="510074" y="1635260"/>
            <a:ext cx="3348297" cy="2241755"/>
          </a:xfrm>
        </p:spPr>
        <p:txBody>
          <a:bodyPr vert="horz" lIns="91440" tIns="45720" rIns="91440" bIns="45720" rtlCol="0" anchor="b">
            <a:normAutofit/>
          </a:bodyPr>
          <a:lstStyle/>
          <a:p>
            <a:r>
              <a:rPr lang="en-US" sz="4000"/>
              <a:t>Filings map</a:t>
            </a:r>
          </a:p>
        </p:txBody>
      </p:sp>
      <p:pic>
        <p:nvPicPr>
          <p:cNvPr id="7" name="Picture 6" descr="A map of a neighborhood&#10;&#10;Description automatically generated">
            <a:extLst>
              <a:ext uri="{FF2B5EF4-FFF2-40B4-BE49-F238E27FC236}">
                <a16:creationId xmlns:a16="http://schemas.microsoft.com/office/drawing/2014/main" id="{D0115109-B888-DD62-7A5B-FCC08BDB79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4795" y="394504"/>
            <a:ext cx="6249416" cy="6061934"/>
          </a:xfrm>
          <a:prstGeom prst="rect">
            <a:avLst/>
          </a:prstGeom>
        </p:spPr>
      </p:pic>
    </p:spTree>
    <p:extLst>
      <p:ext uri="{BB962C8B-B14F-4D97-AF65-F5344CB8AC3E}">
        <p14:creationId xmlns:p14="http://schemas.microsoft.com/office/powerpoint/2010/main" val="2870714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1BA7680-B1FB-4B6B-2155-45DD5D6C4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C15AF2DC-806E-94B7-10E8-6143F00CD2EE}"/>
              </a:ext>
            </a:extLst>
          </p:cNvPr>
          <p:cNvPicPr>
            <a:picLocks noChangeAspect="1"/>
          </p:cNvPicPr>
          <p:nvPr/>
        </p:nvPicPr>
        <p:blipFill rotWithShape="1">
          <a:blip r:embed="rId3"/>
          <a:srcRect/>
          <a:stretch/>
        </p:blipFill>
        <p:spPr>
          <a:xfrm>
            <a:off x="20" y="-1"/>
            <a:ext cx="12191980" cy="6858001"/>
          </a:xfrm>
          <a:prstGeom prst="rect">
            <a:avLst/>
          </a:prstGeom>
        </p:spPr>
      </p:pic>
      <p:sp>
        <p:nvSpPr>
          <p:cNvPr id="18" name="Rectangle 17">
            <a:extLst>
              <a:ext uri="{FF2B5EF4-FFF2-40B4-BE49-F238E27FC236}">
                <a16:creationId xmlns:a16="http://schemas.microsoft.com/office/drawing/2014/main" id="{A9CCD9CD-49AE-3D3E-923B-81ECD3FBF7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32383"/>
            <a:ext cx="12192000" cy="4525617"/>
          </a:xfrm>
          <a:prstGeom prst="rect">
            <a:avLst/>
          </a:prstGeom>
          <a:gradFill>
            <a:gsLst>
              <a:gs pos="0">
                <a:srgbClr val="000000">
                  <a:alpha val="0"/>
                </a:srgbClr>
              </a:gs>
              <a:gs pos="55000">
                <a:srgbClr val="000000">
                  <a:alpha val="50000"/>
                </a:srgbClr>
              </a:gs>
              <a:gs pos="100000">
                <a:srgbClr val="000000">
                  <a:alpha val="6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C9D444-0F18-E988-F699-85E2D5FC008E}"/>
              </a:ext>
            </a:extLst>
          </p:cNvPr>
          <p:cNvSpPr>
            <a:spLocks noGrp="1"/>
          </p:cNvSpPr>
          <p:nvPr>
            <p:ph type="title"/>
          </p:nvPr>
        </p:nvSpPr>
        <p:spPr>
          <a:xfrm>
            <a:off x="624506" y="3773551"/>
            <a:ext cx="8837546" cy="1870483"/>
          </a:xfrm>
        </p:spPr>
        <p:txBody>
          <a:bodyPr vert="horz" lIns="91440" tIns="45720" rIns="91440" bIns="45720" rtlCol="0" anchor="b">
            <a:normAutofit/>
          </a:bodyPr>
          <a:lstStyle/>
          <a:p>
            <a:r>
              <a:rPr lang="en-US" sz="6000">
                <a:solidFill>
                  <a:srgbClr val="FFFFFF"/>
                </a:solidFill>
              </a:rPr>
              <a:t>Volunteers needed!</a:t>
            </a:r>
          </a:p>
        </p:txBody>
      </p:sp>
      <p:sp>
        <p:nvSpPr>
          <p:cNvPr id="3" name="Text Placeholder 2">
            <a:extLst>
              <a:ext uri="{FF2B5EF4-FFF2-40B4-BE49-F238E27FC236}">
                <a16:creationId xmlns:a16="http://schemas.microsoft.com/office/drawing/2014/main" id="{33FCA479-FA97-D5A3-184B-8898191254CA}"/>
              </a:ext>
            </a:extLst>
          </p:cNvPr>
          <p:cNvSpPr>
            <a:spLocks noGrp="1"/>
          </p:cNvSpPr>
          <p:nvPr>
            <p:ph type="body" idx="1"/>
          </p:nvPr>
        </p:nvSpPr>
        <p:spPr>
          <a:xfrm>
            <a:off x="624506" y="5699450"/>
            <a:ext cx="8837546" cy="770020"/>
          </a:xfrm>
        </p:spPr>
        <p:txBody>
          <a:bodyPr vert="horz" lIns="91440" tIns="45720" rIns="91440" bIns="45720" rtlCol="0">
            <a:normAutofit/>
          </a:bodyPr>
          <a:lstStyle/>
          <a:p>
            <a:pPr>
              <a:lnSpc>
                <a:spcPct val="110000"/>
              </a:lnSpc>
            </a:pPr>
            <a:r>
              <a:rPr lang="en-US" sz="1300" dirty="0">
                <a:solidFill>
                  <a:srgbClr val="FFFFFF"/>
                </a:solidFill>
              </a:rPr>
              <a:t>The Solterra Landscaping Committee is comprised of members of this community that want to make an aesthetic impact to where we live &amp; thrive.  If you are interested, please reach out to solterralandscapingcommittee@gmail.com</a:t>
            </a:r>
          </a:p>
        </p:txBody>
      </p:sp>
    </p:spTree>
    <p:extLst>
      <p:ext uri="{BB962C8B-B14F-4D97-AF65-F5344CB8AC3E}">
        <p14:creationId xmlns:p14="http://schemas.microsoft.com/office/powerpoint/2010/main" val="2189560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1BA7680-B1FB-4B6B-2155-45DD5D6C4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Hedge maze">
            <a:extLst>
              <a:ext uri="{FF2B5EF4-FFF2-40B4-BE49-F238E27FC236}">
                <a16:creationId xmlns:a16="http://schemas.microsoft.com/office/drawing/2014/main" id="{8E04E97D-ED58-515B-54F9-1B024C2C53AE}"/>
              </a:ext>
            </a:extLst>
          </p:cNvPr>
          <p:cNvPicPr>
            <a:picLocks noChangeAspect="1"/>
          </p:cNvPicPr>
          <p:nvPr/>
        </p:nvPicPr>
        <p:blipFill rotWithShape="1">
          <a:blip r:embed="rId3"/>
          <a:srcRect l="3065" t="20598" r="3064" b="-1"/>
          <a:stretch/>
        </p:blipFill>
        <p:spPr>
          <a:xfrm>
            <a:off x="20" y="-1"/>
            <a:ext cx="12191980" cy="6858001"/>
          </a:xfrm>
          <a:prstGeom prst="rect">
            <a:avLst/>
          </a:prstGeom>
        </p:spPr>
      </p:pic>
      <p:sp>
        <p:nvSpPr>
          <p:cNvPr id="23" name="Rectangle 22">
            <a:extLst>
              <a:ext uri="{FF2B5EF4-FFF2-40B4-BE49-F238E27FC236}">
                <a16:creationId xmlns:a16="http://schemas.microsoft.com/office/drawing/2014/main" id="{A9CCD9CD-49AE-3D3E-923B-81ECD3FBF7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32383"/>
            <a:ext cx="12192000" cy="4525617"/>
          </a:xfrm>
          <a:prstGeom prst="rect">
            <a:avLst/>
          </a:prstGeom>
          <a:gradFill>
            <a:gsLst>
              <a:gs pos="0">
                <a:srgbClr val="000000">
                  <a:alpha val="0"/>
                </a:srgbClr>
              </a:gs>
              <a:gs pos="55000">
                <a:srgbClr val="000000">
                  <a:alpha val="50000"/>
                </a:srgbClr>
              </a:gs>
              <a:gs pos="100000">
                <a:srgbClr val="000000">
                  <a:alpha val="6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9738C9-552B-DD37-BEAA-D4AD9DE82CF0}"/>
              </a:ext>
            </a:extLst>
          </p:cNvPr>
          <p:cNvSpPr>
            <a:spLocks noGrp="1"/>
          </p:cNvSpPr>
          <p:nvPr>
            <p:ph type="title"/>
          </p:nvPr>
        </p:nvSpPr>
        <p:spPr>
          <a:xfrm>
            <a:off x="624506" y="3773551"/>
            <a:ext cx="8837546" cy="1870483"/>
          </a:xfrm>
        </p:spPr>
        <p:txBody>
          <a:bodyPr vert="horz" lIns="91440" tIns="45720" rIns="91440" bIns="45720" rtlCol="0" anchor="b">
            <a:normAutofit/>
          </a:bodyPr>
          <a:lstStyle/>
          <a:p>
            <a:r>
              <a:rPr lang="en-US" sz="6000">
                <a:solidFill>
                  <a:srgbClr val="FFFFFF"/>
                </a:solidFill>
              </a:rPr>
              <a:t>Questions?</a:t>
            </a:r>
          </a:p>
        </p:txBody>
      </p:sp>
      <p:sp>
        <p:nvSpPr>
          <p:cNvPr id="3" name="TextBox 2">
            <a:extLst>
              <a:ext uri="{FF2B5EF4-FFF2-40B4-BE49-F238E27FC236}">
                <a16:creationId xmlns:a16="http://schemas.microsoft.com/office/drawing/2014/main" id="{8356A99F-D658-8838-3669-556758E3A4C3}"/>
              </a:ext>
            </a:extLst>
          </p:cNvPr>
          <p:cNvSpPr txBox="1"/>
          <p:nvPr/>
        </p:nvSpPr>
        <p:spPr>
          <a:xfrm>
            <a:off x="877824" y="3127219"/>
            <a:ext cx="9500616" cy="646331"/>
          </a:xfrm>
          <a:prstGeom prst="rect">
            <a:avLst/>
          </a:prstGeom>
          <a:noFill/>
        </p:spPr>
        <p:txBody>
          <a:bodyPr wrap="square" rtlCol="0">
            <a:spAutoFit/>
          </a:bodyPr>
          <a:lstStyle/>
          <a:p>
            <a:r>
              <a:rPr lang="en-US" sz="3600" b="1" dirty="0">
                <a:solidFill>
                  <a:schemeClr val="bg1"/>
                </a:solidFill>
              </a:rPr>
              <a:t>solterralandscapecommittee@gmail.com</a:t>
            </a:r>
          </a:p>
        </p:txBody>
      </p:sp>
    </p:spTree>
    <p:extLst>
      <p:ext uri="{BB962C8B-B14F-4D97-AF65-F5344CB8AC3E}">
        <p14:creationId xmlns:p14="http://schemas.microsoft.com/office/powerpoint/2010/main" val="2554515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49152-8FC1-A12D-B4DE-B79B91514B8A}"/>
              </a:ext>
            </a:extLst>
          </p:cNvPr>
          <p:cNvSpPr>
            <a:spLocks noGrp="1"/>
          </p:cNvSpPr>
          <p:nvPr>
            <p:ph type="title"/>
          </p:nvPr>
        </p:nvSpPr>
        <p:spPr>
          <a:xfrm>
            <a:off x="603380" y="553616"/>
            <a:ext cx="10868183" cy="5874893"/>
          </a:xfrm>
        </p:spPr>
        <p:txBody>
          <a:bodyPr>
            <a:noAutofit/>
          </a:bodyPr>
          <a:lstStyle/>
          <a:p>
            <a:r>
              <a:rPr lang="en-US" sz="3200">
                <a:solidFill>
                  <a:srgbClr val="00B050"/>
                </a:solidFill>
                <a:latin typeface="Abadi" panose="020F0502020204030204" pitchFamily="34" charset="0"/>
              </a:rPr>
              <a:t>Landscape Committee Charter</a:t>
            </a:r>
            <a:br>
              <a:rPr lang="en-US" sz="2000">
                <a:latin typeface="Abadi" panose="020F0502020204030204" pitchFamily="34" charset="0"/>
              </a:rPr>
            </a:br>
            <a:br>
              <a:rPr lang="en-US" sz="2000">
                <a:latin typeface="Abadi" panose="020F0502020204030204" pitchFamily="34" charset="0"/>
              </a:rPr>
            </a:br>
            <a:r>
              <a:rPr lang="en-US" sz="2000">
                <a:latin typeface="Abadi" panose="020F0502020204030204" pitchFamily="34" charset="0"/>
              </a:rPr>
              <a:t>Overall responsibilities of the committee and district Representative:</a:t>
            </a:r>
            <a:br>
              <a:rPr lang="en-US" sz="2000">
                <a:latin typeface="Abadi" panose="020F0502020204030204" pitchFamily="34" charset="0"/>
              </a:rPr>
            </a:br>
            <a:br>
              <a:rPr lang="en-US" sz="2000">
                <a:latin typeface="Abadi" panose="020F0502020204030204" pitchFamily="34" charset="0"/>
              </a:rPr>
            </a:br>
            <a:r>
              <a:rPr lang="en-US" sz="2000">
                <a:latin typeface="Abadi" panose="020F0502020204030204" pitchFamily="34" charset="0"/>
              </a:rPr>
              <a:t>The Landscaping Committee is hereby authorized to assist in the</a:t>
            </a:r>
            <a:br>
              <a:rPr lang="en-US" sz="2000">
                <a:latin typeface="Abadi" panose="020F0502020204030204" pitchFamily="34" charset="0"/>
              </a:rPr>
            </a:br>
            <a:r>
              <a:rPr lang="en-US" sz="2000">
                <a:latin typeface="Abadi" panose="020F0502020204030204" pitchFamily="34" charset="0"/>
              </a:rPr>
              <a:t>oversight of landscape services performed bon property within the</a:t>
            </a:r>
            <a:br>
              <a:rPr lang="en-US" sz="2000">
                <a:latin typeface="Abadi" panose="020F0502020204030204" pitchFamily="34" charset="0"/>
              </a:rPr>
            </a:br>
            <a:r>
              <a:rPr lang="en-US" sz="2000">
                <a:latin typeface="Abadi" panose="020F0502020204030204" pitchFamily="34" charset="0"/>
              </a:rPr>
              <a:t>Districts, and to make specific recommendations to the Districts’</a:t>
            </a:r>
            <a:br>
              <a:rPr lang="en-US" sz="2000">
                <a:latin typeface="Abadi" panose="020F0502020204030204" pitchFamily="34" charset="0"/>
              </a:rPr>
            </a:br>
            <a:r>
              <a:rPr lang="en-US" sz="2000">
                <a:latin typeface="Abadi" panose="020F0502020204030204" pitchFamily="34" charset="0"/>
              </a:rPr>
              <a:t>Manager/Boards regarding ways to sustain and improve the</a:t>
            </a:r>
            <a:br>
              <a:rPr lang="en-US" sz="2000">
                <a:latin typeface="Abadi" panose="020F0502020204030204" pitchFamily="34" charset="0"/>
              </a:rPr>
            </a:br>
            <a:r>
              <a:rPr lang="en-US" sz="2000">
                <a:latin typeface="Abadi" panose="020F0502020204030204" pitchFamily="34" charset="0"/>
              </a:rPr>
              <a:t>efficiencies and /or effectiveness of such services.</a:t>
            </a:r>
            <a:br>
              <a:rPr lang="en-US" sz="2000">
                <a:latin typeface="Abadi" panose="020F0502020204030204" pitchFamily="34" charset="0"/>
              </a:rPr>
            </a:br>
            <a:br>
              <a:rPr lang="en-US" sz="2000">
                <a:latin typeface="Abadi" panose="020F0502020204030204" pitchFamily="34" charset="0"/>
              </a:rPr>
            </a:br>
            <a:r>
              <a:rPr lang="en-US" sz="2000">
                <a:latin typeface="Abadi" panose="020F0502020204030204" pitchFamily="34" charset="0"/>
              </a:rPr>
              <a:t>The Landscaping Committee does not have the authority to give</a:t>
            </a:r>
            <a:br>
              <a:rPr lang="en-US" sz="2000">
                <a:latin typeface="Abadi" panose="020F0502020204030204" pitchFamily="34" charset="0"/>
              </a:rPr>
            </a:br>
            <a:r>
              <a:rPr lang="en-US" sz="2000">
                <a:latin typeface="Abadi" panose="020F0502020204030204" pitchFamily="34" charset="0"/>
              </a:rPr>
              <a:t>directions and/or instructions to contractors, management,</a:t>
            </a:r>
            <a:br>
              <a:rPr lang="en-US" sz="2000">
                <a:latin typeface="Abadi" panose="020F0502020204030204" pitchFamily="34" charset="0"/>
              </a:rPr>
            </a:br>
            <a:r>
              <a:rPr lang="en-US" sz="2000">
                <a:latin typeface="Abadi" panose="020F0502020204030204" pitchFamily="34" charset="0"/>
              </a:rPr>
              <a:t>consultants, or employees of the Districts, unless otherwise approved</a:t>
            </a:r>
            <a:br>
              <a:rPr lang="en-US" sz="2000">
                <a:latin typeface="Abadi" panose="020F0502020204030204" pitchFamily="34" charset="0"/>
              </a:rPr>
            </a:br>
            <a:r>
              <a:rPr lang="en-US" sz="2000">
                <a:latin typeface="Abadi" panose="020F0502020204030204" pitchFamily="34" charset="0"/>
              </a:rPr>
              <a:t>by the Boards.</a:t>
            </a:r>
            <a:br>
              <a:rPr lang="en-US" sz="2000">
                <a:latin typeface="Abadi" panose="020F0502020204030204" pitchFamily="34" charset="0"/>
              </a:rPr>
            </a:br>
            <a:br>
              <a:rPr lang="en-US" sz="2000">
                <a:latin typeface="Abadi" panose="020F0502020204030204" pitchFamily="34" charset="0"/>
              </a:rPr>
            </a:br>
            <a:r>
              <a:rPr lang="en-US" sz="2000">
                <a:latin typeface="Abadi" panose="020F0502020204030204" pitchFamily="34" charset="0"/>
              </a:rPr>
              <a:t>The Landscaping Committee’s primary point of contact for</a:t>
            </a:r>
            <a:br>
              <a:rPr lang="en-US" sz="2000">
                <a:latin typeface="Abadi" panose="020F0502020204030204" pitchFamily="34" charset="0"/>
              </a:rPr>
            </a:br>
            <a:r>
              <a:rPr lang="en-US" sz="2000">
                <a:latin typeface="Abadi" panose="020F0502020204030204" pitchFamily="34" charset="0"/>
              </a:rPr>
              <a:t>coordinating reviews of landscaped area and meeting with relevant</a:t>
            </a:r>
            <a:br>
              <a:rPr lang="en-US" sz="2000">
                <a:latin typeface="Abadi" panose="020F0502020204030204" pitchFamily="34" charset="0"/>
              </a:rPr>
            </a:br>
            <a:r>
              <a:rPr lang="en-US" sz="2000">
                <a:latin typeface="Abadi" panose="020F0502020204030204" pitchFamily="34" charset="0"/>
              </a:rPr>
              <a:t>contractors is the Districts’ manager (Mat).</a:t>
            </a:r>
            <a:endParaRPr lang="en-US" sz="2000" dirty="0">
              <a:latin typeface="Abadi" panose="020F0502020204030204" pitchFamily="34" charset="0"/>
            </a:endParaRPr>
          </a:p>
        </p:txBody>
      </p:sp>
    </p:spTree>
    <p:extLst>
      <p:ext uri="{BB962C8B-B14F-4D97-AF65-F5344CB8AC3E}">
        <p14:creationId xmlns:p14="http://schemas.microsoft.com/office/powerpoint/2010/main" val="1814222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797DE5A-DA89-0A80-C73D-8DCE1A3E2B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urple crocuses in snow">
            <a:extLst>
              <a:ext uri="{FF2B5EF4-FFF2-40B4-BE49-F238E27FC236}">
                <a16:creationId xmlns:a16="http://schemas.microsoft.com/office/drawing/2014/main" id="{A6125D5E-4E20-F81F-631A-F4272A531E88}"/>
              </a:ext>
            </a:extLst>
          </p:cNvPr>
          <p:cNvPicPr>
            <a:picLocks noChangeAspect="1"/>
          </p:cNvPicPr>
          <p:nvPr/>
        </p:nvPicPr>
        <p:blipFill rotWithShape="1">
          <a:blip r:embed="rId3">
            <a:extLst>
              <a:ext uri="{28A0092B-C50C-407E-A947-70E740481C1C}">
                <a14:useLocalDpi xmlns:a14="http://schemas.microsoft.com/office/drawing/2010/main" val="0"/>
              </a:ext>
            </a:extLst>
          </a:blip>
          <a:srcRect r="19961" b="-2"/>
          <a:stretch/>
        </p:blipFill>
        <p:spPr>
          <a:xfrm>
            <a:off x="4824248" y="1"/>
            <a:ext cx="7367752"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2" name="Title 1">
            <a:extLst>
              <a:ext uri="{FF2B5EF4-FFF2-40B4-BE49-F238E27FC236}">
                <a16:creationId xmlns:a16="http://schemas.microsoft.com/office/drawing/2014/main" id="{8E0479DC-453E-A9B6-95BB-18C8CDE83469}"/>
              </a:ext>
            </a:extLst>
          </p:cNvPr>
          <p:cNvSpPr>
            <a:spLocks noGrp="1"/>
          </p:cNvSpPr>
          <p:nvPr>
            <p:ph type="title"/>
          </p:nvPr>
        </p:nvSpPr>
        <p:spPr>
          <a:xfrm>
            <a:off x="657433" y="230909"/>
            <a:ext cx="3509383" cy="1674746"/>
          </a:xfrm>
        </p:spPr>
        <p:txBody>
          <a:bodyPr vert="horz" lIns="91440" tIns="45720" rIns="91440" bIns="45720" rtlCol="0" anchor="b">
            <a:normAutofit/>
          </a:bodyPr>
          <a:lstStyle/>
          <a:p>
            <a:pPr algn="ctr"/>
            <a:r>
              <a:rPr lang="en-US" sz="3400" dirty="0">
                <a:solidFill>
                  <a:srgbClr val="7030A0"/>
                </a:solidFill>
              </a:rPr>
              <a:t>Annual landscaping process</a:t>
            </a:r>
          </a:p>
        </p:txBody>
      </p:sp>
      <p:sp>
        <p:nvSpPr>
          <p:cNvPr id="3" name="Text Placeholder 2">
            <a:extLst>
              <a:ext uri="{FF2B5EF4-FFF2-40B4-BE49-F238E27FC236}">
                <a16:creationId xmlns:a16="http://schemas.microsoft.com/office/drawing/2014/main" id="{34F6AE79-2EE4-5F38-8F72-CA29829C7519}"/>
              </a:ext>
            </a:extLst>
          </p:cNvPr>
          <p:cNvSpPr>
            <a:spLocks noGrp="1"/>
          </p:cNvSpPr>
          <p:nvPr>
            <p:ph type="body" idx="1"/>
          </p:nvPr>
        </p:nvSpPr>
        <p:spPr>
          <a:xfrm>
            <a:off x="670045" y="2327564"/>
            <a:ext cx="3509383" cy="3306618"/>
          </a:xfrm>
        </p:spPr>
        <p:txBody>
          <a:bodyPr vert="horz" lIns="91440" tIns="45720" rIns="91440" bIns="45720" rtlCol="0">
            <a:noAutofit/>
          </a:bodyPr>
          <a:lstStyle/>
          <a:p>
            <a:pPr>
              <a:lnSpc>
                <a:spcPct val="110000"/>
              </a:lnSpc>
            </a:pPr>
            <a:r>
              <a:rPr lang="en-US" sz="1400" b="1" dirty="0">
                <a:solidFill>
                  <a:schemeClr val="accent2">
                    <a:lumMod val="50000"/>
                  </a:schemeClr>
                </a:solidFill>
              </a:rPr>
              <a:t>1Q: Review budget for the year and prioritize beds/areas accordingly</a:t>
            </a:r>
          </a:p>
          <a:p>
            <a:pPr>
              <a:lnSpc>
                <a:spcPct val="110000"/>
              </a:lnSpc>
            </a:pPr>
            <a:r>
              <a:rPr lang="en-US" sz="1400" b="1" dirty="0">
                <a:solidFill>
                  <a:schemeClr val="accent2">
                    <a:lumMod val="50000"/>
                  </a:schemeClr>
                </a:solidFill>
              </a:rPr>
              <a:t>2Q: Assess trees from winter for replacement. Reassess priority beds based on budget.</a:t>
            </a:r>
          </a:p>
          <a:p>
            <a:pPr>
              <a:lnSpc>
                <a:spcPct val="110000"/>
              </a:lnSpc>
            </a:pPr>
            <a:r>
              <a:rPr lang="en-US" sz="1400" b="1" dirty="0">
                <a:solidFill>
                  <a:schemeClr val="accent2">
                    <a:lumMod val="50000"/>
                  </a:schemeClr>
                </a:solidFill>
              </a:rPr>
              <a:t>3Q: Start planning for following year budget by assessing beds up for replacement/revitalization</a:t>
            </a:r>
          </a:p>
          <a:p>
            <a:pPr>
              <a:lnSpc>
                <a:spcPct val="110000"/>
              </a:lnSpc>
            </a:pPr>
            <a:r>
              <a:rPr lang="en-US" sz="1400" b="1" dirty="0">
                <a:solidFill>
                  <a:schemeClr val="accent2">
                    <a:lumMod val="50000"/>
                  </a:schemeClr>
                </a:solidFill>
              </a:rPr>
              <a:t>4Q: Forward planning and direction for district landscaper. Fall winterization/trimming</a:t>
            </a:r>
          </a:p>
        </p:txBody>
      </p:sp>
    </p:spTree>
    <p:extLst>
      <p:ext uri="{BB962C8B-B14F-4D97-AF65-F5344CB8AC3E}">
        <p14:creationId xmlns:p14="http://schemas.microsoft.com/office/powerpoint/2010/main" val="2822875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A95E3-9680-8849-FC39-198F710B894E}"/>
              </a:ext>
            </a:extLst>
          </p:cNvPr>
          <p:cNvSpPr>
            <a:spLocks noGrp="1"/>
          </p:cNvSpPr>
          <p:nvPr>
            <p:ph type="title"/>
          </p:nvPr>
        </p:nvSpPr>
        <p:spPr>
          <a:xfrm>
            <a:off x="1959430" y="618270"/>
            <a:ext cx="8273140" cy="1616929"/>
          </a:xfrm>
        </p:spPr>
        <p:txBody>
          <a:bodyPr/>
          <a:lstStyle/>
          <a:p>
            <a:pPr algn="ctr"/>
            <a:r>
              <a:rPr lang="en-US" dirty="0"/>
              <a:t>Landscaper annual schedule</a:t>
            </a:r>
          </a:p>
        </p:txBody>
      </p:sp>
      <p:graphicFrame>
        <p:nvGraphicFramePr>
          <p:cNvPr id="5" name="Text Placeholder 2">
            <a:extLst>
              <a:ext uri="{FF2B5EF4-FFF2-40B4-BE49-F238E27FC236}">
                <a16:creationId xmlns:a16="http://schemas.microsoft.com/office/drawing/2014/main" id="{4216C170-40F6-5B3F-71DA-CB9F795D3FBD}"/>
              </a:ext>
            </a:extLst>
          </p:cNvPr>
          <p:cNvGraphicFramePr/>
          <p:nvPr>
            <p:extLst>
              <p:ext uri="{D42A27DB-BD31-4B8C-83A1-F6EECF244321}">
                <p14:modId xmlns:p14="http://schemas.microsoft.com/office/powerpoint/2010/main" val="3348416224"/>
              </p:ext>
            </p:extLst>
          </p:nvPr>
        </p:nvGraphicFramePr>
        <p:xfrm>
          <a:off x="1785634" y="2475345"/>
          <a:ext cx="8189639" cy="4077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19498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0EECA69B-4C2A-7F31-8019-E90DB3BD49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14" name="Picture 13">
            <a:extLst>
              <a:ext uri="{FF2B5EF4-FFF2-40B4-BE49-F238E27FC236}">
                <a16:creationId xmlns:a16="http://schemas.microsoft.com/office/drawing/2014/main" id="{FD8DE287-97C5-1DA7-9DE4-03B7B0B45AEC}"/>
              </a:ext>
            </a:extLst>
          </p:cNvPr>
          <p:cNvPicPr>
            <a:picLocks noChangeAspect="1"/>
          </p:cNvPicPr>
          <p:nvPr/>
        </p:nvPicPr>
        <p:blipFill rotWithShape="1">
          <a:blip r:embed="rId3">
            <a:extLst>
              <a:ext uri="{28A0092B-C50C-407E-A947-70E740481C1C}">
                <a14:useLocalDpi xmlns:a14="http://schemas.microsoft.com/office/drawing/2010/main" val="0"/>
              </a:ext>
            </a:extLst>
          </a:blip>
          <a:srcRect l="4934" t="9091" r="4158"/>
          <a:stretch/>
        </p:blipFill>
        <p:spPr>
          <a:xfrm>
            <a:off x="20" y="-1"/>
            <a:ext cx="12191980" cy="6858001"/>
          </a:xfrm>
          <a:prstGeom prst="rect">
            <a:avLst/>
          </a:prstGeom>
        </p:spPr>
      </p:pic>
      <p:sp>
        <p:nvSpPr>
          <p:cNvPr id="32" name="Rectangle 31">
            <a:extLst>
              <a:ext uri="{FF2B5EF4-FFF2-40B4-BE49-F238E27FC236}">
                <a16:creationId xmlns:a16="http://schemas.microsoft.com/office/drawing/2014/main" id="{495DEB6A-976D-98B6-8875-F4C240958B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14800"/>
            <a:ext cx="12192000" cy="2743202"/>
          </a:xfrm>
          <a:prstGeom prst="rect">
            <a:avLst/>
          </a:prstGeom>
          <a:gradFill>
            <a:gsLst>
              <a:gs pos="0">
                <a:schemeClr val="bg1">
                  <a:alpha val="0"/>
                </a:schemeClr>
              </a:gs>
              <a:gs pos="43000">
                <a:schemeClr val="bg1">
                  <a:alpha val="40000"/>
                </a:schemeClr>
              </a:gs>
              <a:gs pos="59000">
                <a:schemeClr val="bg1">
                  <a:alpha val="55000"/>
                </a:schemeClr>
              </a:gs>
              <a:gs pos="100000">
                <a:schemeClr val="bg1">
                  <a:alpha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12DAAD42-5BCB-C06A-AB11-5A4346BA0F2C}"/>
              </a:ext>
            </a:extLst>
          </p:cNvPr>
          <p:cNvSpPr>
            <a:spLocks noGrp="1"/>
          </p:cNvSpPr>
          <p:nvPr>
            <p:ph type="title"/>
          </p:nvPr>
        </p:nvSpPr>
        <p:spPr>
          <a:xfrm>
            <a:off x="320041" y="5728447"/>
            <a:ext cx="7631654" cy="960120"/>
          </a:xfrm>
          <a:ln>
            <a:noFill/>
          </a:ln>
        </p:spPr>
        <p:txBody>
          <a:bodyPr vert="horz" lIns="91440" tIns="45720" rIns="91440" bIns="45720" rtlCol="0" anchor="ctr">
            <a:normAutofit/>
          </a:bodyPr>
          <a:lstStyle/>
          <a:p>
            <a:r>
              <a:rPr lang="en-US" sz="3600"/>
              <a:t>Community issues</a:t>
            </a:r>
          </a:p>
        </p:txBody>
      </p:sp>
      <p:sp>
        <p:nvSpPr>
          <p:cNvPr id="3" name="Text Placeholder 2">
            <a:extLst>
              <a:ext uri="{FF2B5EF4-FFF2-40B4-BE49-F238E27FC236}">
                <a16:creationId xmlns:a16="http://schemas.microsoft.com/office/drawing/2014/main" id="{D55A45B1-5C8D-7160-9AE1-74C7E8E673D6}"/>
              </a:ext>
            </a:extLst>
          </p:cNvPr>
          <p:cNvSpPr>
            <a:spLocks noGrp="1"/>
          </p:cNvSpPr>
          <p:nvPr>
            <p:ph type="body" idx="1"/>
          </p:nvPr>
        </p:nvSpPr>
        <p:spPr>
          <a:xfrm>
            <a:off x="7951695" y="5728445"/>
            <a:ext cx="4045234" cy="950410"/>
          </a:xfrm>
        </p:spPr>
        <p:txBody>
          <a:bodyPr vert="horz" lIns="91440" tIns="45720" rIns="91440" bIns="45720" rtlCol="0" anchor="ctr">
            <a:normAutofit/>
          </a:bodyPr>
          <a:lstStyle/>
          <a:p>
            <a:pPr algn="r"/>
            <a:r>
              <a:rPr lang="en-US" sz="1900"/>
              <a:t>Challenges facing the aesthetics of Solterra</a:t>
            </a:r>
          </a:p>
        </p:txBody>
      </p:sp>
    </p:spTree>
    <p:extLst>
      <p:ext uri="{BB962C8B-B14F-4D97-AF65-F5344CB8AC3E}">
        <p14:creationId xmlns:p14="http://schemas.microsoft.com/office/powerpoint/2010/main" val="3279601866"/>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5E5473D2-DD46-DFAF-84EC-264D6CE58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tree in a grassy area&#10;&#10;Description automatically generated">
            <a:extLst>
              <a:ext uri="{FF2B5EF4-FFF2-40B4-BE49-F238E27FC236}">
                <a16:creationId xmlns:a16="http://schemas.microsoft.com/office/drawing/2014/main" id="{FCD09396-1823-FF72-37FF-A837963E855D}"/>
              </a:ext>
            </a:extLst>
          </p:cNvPr>
          <p:cNvPicPr>
            <a:picLocks noChangeAspect="1"/>
          </p:cNvPicPr>
          <p:nvPr/>
        </p:nvPicPr>
        <p:blipFill rotWithShape="1">
          <a:blip r:embed="rId2">
            <a:extLst>
              <a:ext uri="{28A0092B-C50C-407E-A947-70E740481C1C}">
                <a14:useLocalDpi xmlns:a14="http://schemas.microsoft.com/office/drawing/2010/main" val="0"/>
              </a:ext>
            </a:extLst>
          </a:blip>
          <a:srcRect l="823" r="29365" b="-1"/>
          <a:stretch/>
        </p:blipFill>
        <p:spPr>
          <a:xfrm rot="5400000">
            <a:off x="254878" y="-254876"/>
            <a:ext cx="6858000" cy="7367752"/>
          </a:xfrm>
          <a:prstGeom prst="rect">
            <a:avLst/>
          </a:prstGeom>
        </p:spPr>
      </p:pic>
      <p:sp>
        <p:nvSpPr>
          <p:cNvPr id="2" name="Title 1">
            <a:extLst>
              <a:ext uri="{FF2B5EF4-FFF2-40B4-BE49-F238E27FC236}">
                <a16:creationId xmlns:a16="http://schemas.microsoft.com/office/drawing/2014/main" id="{6DDFB786-F5C1-2031-902D-97186EF07C8E}"/>
              </a:ext>
            </a:extLst>
          </p:cNvPr>
          <p:cNvSpPr>
            <a:spLocks noGrp="1"/>
          </p:cNvSpPr>
          <p:nvPr>
            <p:ph type="title"/>
          </p:nvPr>
        </p:nvSpPr>
        <p:spPr>
          <a:xfrm>
            <a:off x="7843394" y="1585762"/>
            <a:ext cx="3788767" cy="2811737"/>
          </a:xfrm>
        </p:spPr>
        <p:txBody>
          <a:bodyPr vert="horz" lIns="91440" tIns="45720" rIns="91440" bIns="45720" rtlCol="0" anchor="b">
            <a:normAutofit/>
          </a:bodyPr>
          <a:lstStyle/>
          <a:p>
            <a:r>
              <a:rPr lang="en-US" sz="4400"/>
              <a:t>Xeriscape Solterra</a:t>
            </a:r>
          </a:p>
        </p:txBody>
      </p:sp>
    </p:spTree>
    <p:extLst>
      <p:ext uri="{BB962C8B-B14F-4D97-AF65-F5344CB8AC3E}">
        <p14:creationId xmlns:p14="http://schemas.microsoft.com/office/powerpoint/2010/main" val="2118874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ED587E41-605C-A8E4-8BA5-0E0B3797C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5" name="Picture 4" descr="A house with a lawn and a stone wall&#10;&#10;Description automatically generated with medium confidence">
            <a:extLst>
              <a:ext uri="{FF2B5EF4-FFF2-40B4-BE49-F238E27FC236}">
                <a16:creationId xmlns:a16="http://schemas.microsoft.com/office/drawing/2014/main" id="{9716F3CD-5A5B-F5D1-2E42-1060C2BE1079}"/>
              </a:ext>
            </a:extLst>
          </p:cNvPr>
          <p:cNvPicPr>
            <a:picLocks noChangeAspect="1"/>
          </p:cNvPicPr>
          <p:nvPr/>
        </p:nvPicPr>
        <p:blipFill rotWithShape="1">
          <a:blip r:embed="rId2">
            <a:extLst>
              <a:ext uri="{28A0092B-C50C-407E-A947-70E740481C1C}">
                <a14:useLocalDpi xmlns:a14="http://schemas.microsoft.com/office/drawing/2010/main" val="0"/>
              </a:ext>
            </a:extLst>
          </a:blip>
          <a:srcRect l="22323" r="35490"/>
          <a:stretch/>
        </p:blipFill>
        <p:spPr>
          <a:xfrm rot="5400000">
            <a:off x="2667000" y="-2667000"/>
            <a:ext cx="6858000" cy="12192000"/>
          </a:xfrm>
          <a:prstGeom prst="rect">
            <a:avLst/>
          </a:prstGeom>
        </p:spPr>
      </p:pic>
      <p:sp>
        <p:nvSpPr>
          <p:cNvPr id="34" name="Rectangle 33">
            <a:extLst>
              <a:ext uri="{FF2B5EF4-FFF2-40B4-BE49-F238E27FC236}">
                <a16:creationId xmlns:a16="http://schemas.microsoft.com/office/drawing/2014/main" id="{EBD48A03-0DF9-3063-CB15-1BC2AEC79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14416"/>
            <a:ext cx="12191999" cy="1243584"/>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6937647A-EED0-6200-273A-41ED1C5ABAA3}"/>
              </a:ext>
            </a:extLst>
          </p:cNvPr>
          <p:cNvSpPr>
            <a:spLocks noGrp="1"/>
          </p:cNvSpPr>
          <p:nvPr>
            <p:ph type="title"/>
          </p:nvPr>
        </p:nvSpPr>
        <p:spPr>
          <a:xfrm>
            <a:off x="320040" y="5768969"/>
            <a:ext cx="7635238" cy="960120"/>
          </a:xfrm>
        </p:spPr>
        <p:txBody>
          <a:bodyPr vert="horz" lIns="91440" tIns="45720" rIns="91440" bIns="45720" rtlCol="0" anchor="ctr">
            <a:normAutofit/>
          </a:bodyPr>
          <a:lstStyle/>
          <a:p>
            <a:r>
              <a:rPr lang="en-US" sz="3600"/>
              <a:t>Filing 15 2024 Planning</a:t>
            </a:r>
          </a:p>
        </p:txBody>
      </p:sp>
    </p:spTree>
    <p:extLst>
      <p:ext uri="{BB962C8B-B14F-4D97-AF65-F5344CB8AC3E}">
        <p14:creationId xmlns:p14="http://schemas.microsoft.com/office/powerpoint/2010/main" val="1734574779"/>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ollage of different types of grass&#10;&#10;Description automatically generated">
            <a:extLst>
              <a:ext uri="{FF2B5EF4-FFF2-40B4-BE49-F238E27FC236}">
                <a16:creationId xmlns:a16="http://schemas.microsoft.com/office/drawing/2014/main" id="{94D63904-EF57-D9F4-F4C4-5B68DB22F20B}"/>
              </a:ext>
            </a:extLst>
          </p:cNvPr>
          <p:cNvPicPr>
            <a:picLocks noChangeAspect="1"/>
          </p:cNvPicPr>
          <p:nvPr/>
        </p:nvPicPr>
        <p:blipFill rotWithShape="1">
          <a:blip r:embed="rId3">
            <a:extLst>
              <a:ext uri="{28A0092B-C50C-407E-A947-70E740481C1C}">
                <a14:useLocalDpi xmlns:a14="http://schemas.microsoft.com/office/drawing/2010/main" val="0"/>
              </a:ext>
            </a:extLst>
          </a:blip>
          <a:srcRect l="641" r="642"/>
          <a:stretch/>
        </p:blipFill>
        <p:spPr>
          <a:xfrm>
            <a:off x="20" y="1238596"/>
            <a:ext cx="12191979" cy="5619404"/>
          </a:xfrm>
          <a:prstGeom prst="rect">
            <a:avLst/>
          </a:prstGeom>
        </p:spPr>
      </p:pic>
      <p:sp>
        <p:nvSpPr>
          <p:cNvPr id="2" name="Title 1">
            <a:extLst>
              <a:ext uri="{FF2B5EF4-FFF2-40B4-BE49-F238E27FC236}">
                <a16:creationId xmlns:a16="http://schemas.microsoft.com/office/drawing/2014/main" id="{AD610DFB-2642-0B98-467E-7E8F47B1E48C}"/>
              </a:ext>
            </a:extLst>
          </p:cNvPr>
          <p:cNvSpPr>
            <a:spLocks noGrp="1"/>
          </p:cNvSpPr>
          <p:nvPr>
            <p:ph type="title"/>
          </p:nvPr>
        </p:nvSpPr>
        <p:spPr>
          <a:xfrm>
            <a:off x="327593" y="340661"/>
            <a:ext cx="7326472" cy="787897"/>
          </a:xfrm>
        </p:spPr>
        <p:txBody>
          <a:bodyPr vert="horz" wrap="square" lIns="91440" tIns="45720" rIns="91440" bIns="45720" rtlCol="0" anchor="b">
            <a:normAutofit/>
          </a:bodyPr>
          <a:lstStyle/>
          <a:p>
            <a:r>
              <a:rPr lang="en-US" sz="4000"/>
              <a:t>Invasive Species</a:t>
            </a:r>
          </a:p>
        </p:txBody>
      </p:sp>
    </p:spTree>
    <p:extLst>
      <p:ext uri="{BB962C8B-B14F-4D97-AF65-F5344CB8AC3E}">
        <p14:creationId xmlns:p14="http://schemas.microsoft.com/office/powerpoint/2010/main" val="648699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1BA7680-B1FB-4B6B-2155-45DD5D6C4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mall plant growing on soil">
            <a:extLst>
              <a:ext uri="{FF2B5EF4-FFF2-40B4-BE49-F238E27FC236}">
                <a16:creationId xmlns:a16="http://schemas.microsoft.com/office/drawing/2014/main" id="{D731F220-727E-1739-38B4-D26E95169601}"/>
              </a:ext>
            </a:extLst>
          </p:cNvPr>
          <p:cNvPicPr>
            <a:picLocks noChangeAspect="1"/>
          </p:cNvPicPr>
          <p:nvPr/>
        </p:nvPicPr>
        <p:blipFill rotWithShape="1">
          <a:blip r:embed="rId3"/>
          <a:srcRect t="15730"/>
          <a:stretch/>
        </p:blipFill>
        <p:spPr>
          <a:xfrm>
            <a:off x="20" y="-1"/>
            <a:ext cx="12191980" cy="6858001"/>
          </a:xfrm>
          <a:prstGeom prst="rect">
            <a:avLst/>
          </a:prstGeom>
        </p:spPr>
      </p:pic>
      <p:sp>
        <p:nvSpPr>
          <p:cNvPr id="11" name="Rectangle 10">
            <a:extLst>
              <a:ext uri="{FF2B5EF4-FFF2-40B4-BE49-F238E27FC236}">
                <a16:creationId xmlns:a16="http://schemas.microsoft.com/office/drawing/2014/main" id="{A9CCD9CD-49AE-3D3E-923B-81ECD3FBF7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32383"/>
            <a:ext cx="12192000" cy="4525617"/>
          </a:xfrm>
          <a:prstGeom prst="rect">
            <a:avLst/>
          </a:prstGeom>
          <a:gradFill>
            <a:gsLst>
              <a:gs pos="0">
                <a:srgbClr val="000000">
                  <a:alpha val="0"/>
                </a:srgbClr>
              </a:gs>
              <a:gs pos="55000">
                <a:srgbClr val="000000">
                  <a:alpha val="50000"/>
                </a:srgbClr>
              </a:gs>
              <a:gs pos="100000">
                <a:srgbClr val="000000">
                  <a:alpha val="6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356E17-BD5D-E61A-9175-FE5AB6311DEF}"/>
              </a:ext>
            </a:extLst>
          </p:cNvPr>
          <p:cNvSpPr>
            <a:spLocks noGrp="1"/>
          </p:cNvSpPr>
          <p:nvPr>
            <p:ph type="title"/>
          </p:nvPr>
        </p:nvSpPr>
        <p:spPr>
          <a:xfrm>
            <a:off x="624506" y="3773551"/>
            <a:ext cx="8837546" cy="1870483"/>
          </a:xfrm>
        </p:spPr>
        <p:txBody>
          <a:bodyPr vert="horz" lIns="91440" tIns="45720" rIns="91440" bIns="45720" rtlCol="0" anchor="b">
            <a:normAutofit/>
          </a:bodyPr>
          <a:lstStyle/>
          <a:p>
            <a:r>
              <a:rPr lang="en-US" sz="4200">
                <a:solidFill>
                  <a:srgbClr val="FFFFFF"/>
                </a:solidFill>
              </a:rPr>
              <a:t>Solterra soil conditions &amp; micro-climate</a:t>
            </a:r>
          </a:p>
        </p:txBody>
      </p:sp>
      <p:sp>
        <p:nvSpPr>
          <p:cNvPr id="3" name="Text Placeholder 2">
            <a:extLst>
              <a:ext uri="{FF2B5EF4-FFF2-40B4-BE49-F238E27FC236}">
                <a16:creationId xmlns:a16="http://schemas.microsoft.com/office/drawing/2014/main" id="{4E1860DC-B7F3-0565-25D3-EAC20E45346D}"/>
              </a:ext>
            </a:extLst>
          </p:cNvPr>
          <p:cNvSpPr>
            <a:spLocks noGrp="1"/>
          </p:cNvSpPr>
          <p:nvPr>
            <p:ph type="body" idx="1"/>
          </p:nvPr>
        </p:nvSpPr>
        <p:spPr>
          <a:xfrm>
            <a:off x="624506" y="5699450"/>
            <a:ext cx="8837546" cy="770020"/>
          </a:xfrm>
        </p:spPr>
        <p:txBody>
          <a:bodyPr vert="horz" lIns="91440" tIns="45720" rIns="91440" bIns="45720" rtlCol="0">
            <a:normAutofit/>
          </a:bodyPr>
          <a:lstStyle/>
          <a:p>
            <a:r>
              <a:rPr lang="en-US" sz="2400" dirty="0">
                <a:solidFill>
                  <a:srgbClr val="FFFFFF"/>
                </a:solidFill>
              </a:rPr>
              <a:t>Landscaping differences throughout the years</a:t>
            </a:r>
          </a:p>
        </p:txBody>
      </p:sp>
    </p:spTree>
    <p:extLst>
      <p:ext uri="{BB962C8B-B14F-4D97-AF65-F5344CB8AC3E}">
        <p14:creationId xmlns:p14="http://schemas.microsoft.com/office/powerpoint/2010/main" val="3760148621"/>
      </p:ext>
    </p:extLst>
  </p:cSld>
  <p:clrMapOvr>
    <a:masterClrMapping/>
  </p:clrMapOvr>
</p:sld>
</file>

<file path=ppt/theme/theme1.xml><?xml version="1.0" encoding="utf-8"?>
<a:theme xmlns:a="http://schemas.openxmlformats.org/drawingml/2006/main" name="VanillaVTI">
  <a:themeElements>
    <a:clrScheme name="AnalogousFromDarkSeedLeftStep">
      <a:dk1>
        <a:srgbClr val="000000"/>
      </a:dk1>
      <a:lt1>
        <a:srgbClr val="FFFFFF"/>
      </a:lt1>
      <a:dk2>
        <a:srgbClr val="35371F"/>
      </a:dk2>
      <a:lt2>
        <a:srgbClr val="E8E2E6"/>
      </a:lt2>
      <a:accent1>
        <a:srgbClr val="2FB661"/>
      </a:accent1>
      <a:accent2>
        <a:srgbClr val="2BBA24"/>
      </a:accent2>
      <a:accent3>
        <a:srgbClr val="6DB42E"/>
      </a:accent3>
      <a:accent4>
        <a:srgbClr val="98A820"/>
      </a:accent4>
      <a:accent5>
        <a:srgbClr val="C59933"/>
      </a:accent5>
      <a:accent6>
        <a:srgbClr val="C65326"/>
      </a:accent6>
      <a:hlink>
        <a:srgbClr val="8F822F"/>
      </a:hlink>
      <a:folHlink>
        <a:srgbClr val="7F7F7F"/>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TM02900688[[fn=Facet]]</Template>
  <TotalTime>1449</TotalTime>
  <Words>899</Words>
  <Application>Microsoft Office PowerPoint</Application>
  <PresentationFormat>Widescreen</PresentationFormat>
  <Paragraphs>146</Paragraphs>
  <Slides>13</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Abadi</vt:lpstr>
      <vt:lpstr>Aptos</vt:lpstr>
      <vt:lpstr>Arial</vt:lpstr>
      <vt:lpstr>Neue Haas Grotesk Text Pro</vt:lpstr>
      <vt:lpstr>VanillaVTI</vt:lpstr>
      <vt:lpstr>Solterra Landscape Committee</vt:lpstr>
      <vt:lpstr>Landscape Committee Charter  Overall responsibilities of the committee and district Representative:  The Landscaping Committee is hereby authorized to assist in the oversight of landscape services performed bon property within the Districts, and to make specific recommendations to the Districts’ Manager/Boards regarding ways to sustain and improve the efficiencies and /or effectiveness of such services.  The Landscaping Committee does not have the authority to give directions and/or instructions to contractors, management, consultants, or employees of the Districts, unless otherwise approved by the Boards.  The Landscaping Committee’s primary point of contact for coordinating reviews of landscaped area and meeting with relevant contractors is the Districts’ manager (Mat).</vt:lpstr>
      <vt:lpstr>Annual landscaping process</vt:lpstr>
      <vt:lpstr>Landscaper annual schedule</vt:lpstr>
      <vt:lpstr>Community issues</vt:lpstr>
      <vt:lpstr>Xeriscape Solterra</vt:lpstr>
      <vt:lpstr>Filing 15 2024 Planning</vt:lpstr>
      <vt:lpstr>Invasive Species</vt:lpstr>
      <vt:lpstr>Solterra soil conditions &amp; micro-climate</vt:lpstr>
      <vt:lpstr>Landscape recommendations</vt:lpstr>
      <vt:lpstr>Filings map</vt:lpstr>
      <vt:lpstr>Volunteers needed!</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Solterra Landscape Committee</dc:title>
  <dc:creator>Daniel Dominic</dc:creator>
  <cp:lastModifiedBy>Daniel Dominic</cp:lastModifiedBy>
  <cp:revision>1</cp:revision>
  <cp:lastPrinted>2024-05-10T22:37:27Z</cp:lastPrinted>
  <dcterms:created xsi:type="dcterms:W3CDTF">2024-05-08T17:59:42Z</dcterms:created>
  <dcterms:modified xsi:type="dcterms:W3CDTF">2024-05-11T17:45:36Z</dcterms:modified>
</cp:coreProperties>
</file>